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sldIdLst>
    <p:sldId id="387" r:id="rId2"/>
    <p:sldId id="388" r:id="rId3"/>
  </p:sldIdLst>
  <p:sldSz cx="7559675" cy="1069181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54A"/>
    <a:srgbClr val="E6E6E6"/>
    <a:srgbClr val="FFEFEF"/>
    <a:srgbClr val="FFDDDD"/>
    <a:srgbClr val="EDD2DE"/>
    <a:srgbClr val="EFD5DF"/>
    <a:srgbClr val="FFE5E5"/>
    <a:srgbClr val="FFC4C4"/>
    <a:srgbClr val="C00000"/>
    <a:srgbClr val="437C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60"/>
  </p:normalViewPr>
  <p:slideViewPr>
    <p:cSldViewPr snapToGrid="0">
      <p:cViewPr varScale="1">
        <p:scale>
          <a:sx n="41" d="100"/>
          <a:sy n="41" d="100"/>
        </p:scale>
        <p:origin x="236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0343" tIns="45171" rIns="90343" bIns="4517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0343" tIns="45171" rIns="90343" bIns="45171" rtlCol="0"/>
          <a:lstStyle>
            <a:lvl1pPr algn="r">
              <a:defRPr sz="1200"/>
            </a:lvl1pPr>
          </a:lstStyle>
          <a:p>
            <a:fld id="{B3AEA723-891D-4681-8DCD-A18862578ADB}" type="datetimeFigureOut">
              <a:rPr kumimoji="1" lang="ja-JP" altLang="en-US" smtClean="0"/>
              <a:t>2026/3/16</a:t>
            </a:fld>
            <a:endParaRPr kumimoji="1" lang="ja-JP" altLang="en-US"/>
          </a:p>
        </p:txBody>
      </p:sp>
      <p:sp>
        <p:nvSpPr>
          <p:cNvPr id="4" name="スライド イメージ プレースホルダー 3"/>
          <p:cNvSpPr>
            <a:spLocks noGrp="1" noRot="1" noChangeAspect="1"/>
          </p:cNvSpPr>
          <p:nvPr>
            <p:ph type="sldImg" idx="2"/>
          </p:nvPr>
        </p:nvSpPr>
        <p:spPr>
          <a:xfrm>
            <a:off x="2190750" y="1233488"/>
            <a:ext cx="2354263" cy="3330575"/>
          </a:xfrm>
          <a:prstGeom prst="rect">
            <a:avLst/>
          </a:prstGeom>
          <a:noFill/>
          <a:ln w="12700">
            <a:solidFill>
              <a:prstClr val="black"/>
            </a:solidFill>
          </a:ln>
        </p:spPr>
        <p:txBody>
          <a:bodyPr vert="horz" lIns="90343" tIns="45171" rIns="90343" bIns="45171"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0343" tIns="45171" rIns="90343" bIns="4517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0343" tIns="45171" rIns="90343" bIns="4517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0343" tIns="45171" rIns="90343" bIns="45171" rtlCol="0" anchor="b"/>
          <a:lstStyle>
            <a:lvl1pPr algn="r">
              <a:defRPr sz="1200"/>
            </a:lvl1pPr>
          </a:lstStyle>
          <a:p>
            <a:fld id="{98762582-1652-419B-8C0D-B4FF35630FDF}" type="slidenum">
              <a:rPr kumimoji="1" lang="ja-JP" altLang="en-US" smtClean="0"/>
              <a:t>‹#›</a:t>
            </a:fld>
            <a:endParaRPr kumimoji="1" lang="ja-JP" altLang="en-US"/>
          </a:p>
        </p:txBody>
      </p:sp>
    </p:spTree>
    <p:extLst>
      <p:ext uri="{BB962C8B-B14F-4D97-AF65-F5344CB8AC3E}">
        <p14:creationId xmlns:p14="http://schemas.microsoft.com/office/powerpoint/2010/main" val="15009576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DED04-7BF8-1F02-ADC4-7A63BA978D2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DDBB661-4DA9-398C-ED31-852C232037A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042B86A-5EAB-45C7-D8DE-A0339A225F6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2A02AA1-5CDF-1414-A6AD-36E0A31FBC3B}"/>
              </a:ext>
            </a:extLst>
          </p:cNvPr>
          <p:cNvSpPr>
            <a:spLocks noGrp="1"/>
          </p:cNvSpPr>
          <p:nvPr>
            <p:ph type="sldNum" sz="quarter" idx="5"/>
          </p:nvPr>
        </p:nvSpPr>
        <p:spPr/>
        <p:txBody>
          <a:bodyPr/>
          <a:lstStyle/>
          <a:p>
            <a:fld id="{98762582-1652-419B-8C0D-B4FF35630FDF}" type="slidenum">
              <a:rPr kumimoji="1" lang="ja-JP" altLang="en-US" smtClean="0"/>
              <a:t>1</a:t>
            </a:fld>
            <a:endParaRPr kumimoji="1" lang="ja-JP" altLang="en-US"/>
          </a:p>
        </p:txBody>
      </p:sp>
    </p:spTree>
    <p:extLst>
      <p:ext uri="{BB962C8B-B14F-4D97-AF65-F5344CB8AC3E}">
        <p14:creationId xmlns:p14="http://schemas.microsoft.com/office/powerpoint/2010/main" val="3087081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9817C-F19F-2FFB-A539-94F0E6CB3C4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E8DDA9F-1151-0BAA-7AD6-455F4742CF4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DE4685D-7D2E-98EC-2724-138AAEA9A37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0EEDCA1-6138-B095-3BDF-1FC9B1E56714}"/>
              </a:ext>
            </a:extLst>
          </p:cNvPr>
          <p:cNvSpPr>
            <a:spLocks noGrp="1"/>
          </p:cNvSpPr>
          <p:nvPr>
            <p:ph type="sldNum" sz="quarter" idx="5"/>
          </p:nvPr>
        </p:nvSpPr>
        <p:spPr/>
        <p:txBody>
          <a:bodyPr/>
          <a:lstStyle/>
          <a:p>
            <a:fld id="{98762582-1652-419B-8C0D-B4FF35630FDF}" type="slidenum">
              <a:rPr kumimoji="1" lang="ja-JP" altLang="en-US" smtClean="0"/>
              <a:t>2</a:t>
            </a:fld>
            <a:endParaRPr kumimoji="1" lang="ja-JP" altLang="en-US"/>
          </a:p>
        </p:txBody>
      </p:sp>
    </p:spTree>
    <p:extLst>
      <p:ext uri="{BB962C8B-B14F-4D97-AF65-F5344CB8AC3E}">
        <p14:creationId xmlns:p14="http://schemas.microsoft.com/office/powerpoint/2010/main" val="1905522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780153-39CA-C263-219D-E9F0AF112439}"/>
              </a:ext>
            </a:extLst>
          </p:cNvPr>
          <p:cNvSpPr>
            <a:spLocks noGrp="1"/>
          </p:cNvSpPr>
          <p:nvPr>
            <p:ph type="ctrTitle"/>
          </p:nvPr>
        </p:nvSpPr>
        <p:spPr>
          <a:xfrm>
            <a:off x="944960" y="1749795"/>
            <a:ext cx="5669756" cy="3722335"/>
          </a:xfrm>
        </p:spPr>
        <p:txBody>
          <a:bodyPr anchor="b"/>
          <a:lstStyle>
            <a:lvl1pPr algn="ctr">
              <a:defRPr sz="3721"/>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D1441CA-C811-8B7F-A302-A158F6617801}"/>
              </a:ext>
            </a:extLst>
          </p:cNvPr>
          <p:cNvSpPr>
            <a:spLocks noGrp="1"/>
          </p:cNvSpPr>
          <p:nvPr>
            <p:ph type="subTitle" idx="1"/>
          </p:nvPr>
        </p:nvSpPr>
        <p:spPr>
          <a:xfrm>
            <a:off x="944960" y="5615678"/>
            <a:ext cx="5669756" cy="2581379"/>
          </a:xfrm>
        </p:spPr>
        <p:txBody>
          <a:bodyPr/>
          <a:lstStyle>
            <a:lvl1pPr marL="0" indent="0" algn="ctr">
              <a:buNone/>
              <a:defRPr sz="1488"/>
            </a:lvl1pPr>
            <a:lvl2pPr marL="283510" indent="0" algn="ctr">
              <a:buNone/>
              <a:defRPr sz="1240"/>
            </a:lvl2pPr>
            <a:lvl3pPr marL="567019" indent="0" algn="ctr">
              <a:buNone/>
              <a:defRPr sz="1116"/>
            </a:lvl3pPr>
            <a:lvl4pPr marL="850529" indent="0" algn="ctr">
              <a:buNone/>
              <a:defRPr sz="992"/>
            </a:lvl4pPr>
            <a:lvl5pPr marL="1134039" indent="0" algn="ctr">
              <a:buNone/>
              <a:defRPr sz="992"/>
            </a:lvl5pPr>
            <a:lvl6pPr marL="1417549" indent="0" algn="ctr">
              <a:buNone/>
              <a:defRPr sz="992"/>
            </a:lvl6pPr>
            <a:lvl7pPr marL="1701058" indent="0" algn="ctr">
              <a:buNone/>
              <a:defRPr sz="992"/>
            </a:lvl7pPr>
            <a:lvl8pPr marL="1984568" indent="0" algn="ctr">
              <a:buNone/>
              <a:defRPr sz="992"/>
            </a:lvl8pPr>
            <a:lvl9pPr marL="2268078" indent="0" algn="ctr">
              <a:buNone/>
              <a:defRPr sz="992"/>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F1FCDBB-8CA4-372D-81D4-26E07A3892F0}"/>
              </a:ext>
            </a:extLst>
          </p:cNvPr>
          <p:cNvSpPr>
            <a:spLocks noGrp="1"/>
          </p:cNvSpPr>
          <p:nvPr>
            <p:ph type="dt" sz="half" idx="10"/>
          </p:nvPr>
        </p:nvSpPr>
        <p:spPr/>
        <p:txBody>
          <a:bodyPr/>
          <a:lstStyle/>
          <a:p>
            <a:fld id="{316A5A4E-9BE6-4CD2-9970-1B9ED9259C84}" type="datetimeFigureOut">
              <a:rPr kumimoji="1" lang="ja-JP" altLang="en-US" smtClean="0"/>
              <a:t>2026/3/16</a:t>
            </a:fld>
            <a:endParaRPr kumimoji="1" lang="ja-JP" altLang="en-US"/>
          </a:p>
        </p:txBody>
      </p:sp>
      <p:sp>
        <p:nvSpPr>
          <p:cNvPr id="5" name="フッター プレースホルダー 4">
            <a:extLst>
              <a:ext uri="{FF2B5EF4-FFF2-40B4-BE49-F238E27FC236}">
                <a16:creationId xmlns:a16="http://schemas.microsoft.com/office/drawing/2014/main" id="{13A8A4CA-BB88-F72B-BA09-B4781EC89E5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0650FE0-057D-F2D4-89F9-B039E0CC9884}"/>
              </a:ext>
            </a:extLst>
          </p:cNvPr>
          <p:cNvSpPr>
            <a:spLocks noGrp="1"/>
          </p:cNvSpPr>
          <p:nvPr>
            <p:ph type="sldNum" sz="quarter" idx="12"/>
          </p:nvPr>
        </p:nvSpPr>
        <p:spPr/>
        <p:txBody>
          <a:bodyPr/>
          <a:lstStyle/>
          <a:p>
            <a:fld id="{9865C8BD-CD22-4CD2-B5AA-DAF1F090E119}" type="slidenum">
              <a:rPr kumimoji="1" lang="ja-JP" altLang="en-US" smtClean="0"/>
              <a:t>‹#›</a:t>
            </a:fld>
            <a:endParaRPr kumimoji="1" lang="ja-JP" altLang="en-US"/>
          </a:p>
        </p:txBody>
      </p:sp>
    </p:spTree>
    <p:extLst>
      <p:ext uri="{BB962C8B-B14F-4D97-AF65-F5344CB8AC3E}">
        <p14:creationId xmlns:p14="http://schemas.microsoft.com/office/powerpoint/2010/main" val="2140002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4A8D98-364F-5B92-F207-CEAFC36F8B2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BB1028A-6FBD-E838-5370-7054B6705B8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4F44D09-5B24-E6D1-5727-88D2B9ACAFE3}"/>
              </a:ext>
            </a:extLst>
          </p:cNvPr>
          <p:cNvSpPr>
            <a:spLocks noGrp="1"/>
          </p:cNvSpPr>
          <p:nvPr>
            <p:ph type="dt" sz="half" idx="10"/>
          </p:nvPr>
        </p:nvSpPr>
        <p:spPr/>
        <p:txBody>
          <a:bodyPr/>
          <a:lstStyle/>
          <a:p>
            <a:fld id="{316A5A4E-9BE6-4CD2-9970-1B9ED9259C84}" type="datetimeFigureOut">
              <a:rPr kumimoji="1" lang="ja-JP" altLang="en-US" smtClean="0"/>
              <a:t>2026/3/16</a:t>
            </a:fld>
            <a:endParaRPr kumimoji="1" lang="ja-JP" altLang="en-US"/>
          </a:p>
        </p:txBody>
      </p:sp>
      <p:sp>
        <p:nvSpPr>
          <p:cNvPr id="5" name="フッター プレースホルダー 4">
            <a:extLst>
              <a:ext uri="{FF2B5EF4-FFF2-40B4-BE49-F238E27FC236}">
                <a16:creationId xmlns:a16="http://schemas.microsoft.com/office/drawing/2014/main" id="{AD000E1F-C73F-7DDF-A657-2997B689E01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7649A8B-CFCE-577F-4FBA-F6645CBF7DE0}"/>
              </a:ext>
            </a:extLst>
          </p:cNvPr>
          <p:cNvSpPr>
            <a:spLocks noGrp="1"/>
          </p:cNvSpPr>
          <p:nvPr>
            <p:ph type="sldNum" sz="quarter" idx="12"/>
          </p:nvPr>
        </p:nvSpPr>
        <p:spPr/>
        <p:txBody>
          <a:bodyPr/>
          <a:lstStyle/>
          <a:p>
            <a:fld id="{9865C8BD-CD22-4CD2-B5AA-DAF1F090E119}" type="slidenum">
              <a:rPr kumimoji="1" lang="ja-JP" altLang="en-US" smtClean="0"/>
              <a:t>‹#›</a:t>
            </a:fld>
            <a:endParaRPr kumimoji="1" lang="ja-JP" altLang="en-US"/>
          </a:p>
        </p:txBody>
      </p:sp>
    </p:spTree>
    <p:extLst>
      <p:ext uri="{BB962C8B-B14F-4D97-AF65-F5344CB8AC3E}">
        <p14:creationId xmlns:p14="http://schemas.microsoft.com/office/powerpoint/2010/main" val="2209618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91BC3BF-C57A-E07A-7259-7DCE067D241F}"/>
              </a:ext>
            </a:extLst>
          </p:cNvPr>
          <p:cNvSpPr>
            <a:spLocks noGrp="1"/>
          </p:cNvSpPr>
          <p:nvPr>
            <p:ph type="title" orient="vert"/>
          </p:nvPr>
        </p:nvSpPr>
        <p:spPr>
          <a:xfrm>
            <a:off x="5409892" y="569240"/>
            <a:ext cx="1630055" cy="906081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A869B9D-85CD-F42E-0A62-56BB8AAE33C9}"/>
              </a:ext>
            </a:extLst>
          </p:cNvPr>
          <p:cNvSpPr>
            <a:spLocks noGrp="1"/>
          </p:cNvSpPr>
          <p:nvPr>
            <p:ph type="body" orient="vert" idx="1"/>
          </p:nvPr>
        </p:nvSpPr>
        <p:spPr>
          <a:xfrm>
            <a:off x="519728" y="569240"/>
            <a:ext cx="4795669" cy="906081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657FEBF-67CC-96F0-9DD7-B2EA10D5B262}"/>
              </a:ext>
            </a:extLst>
          </p:cNvPr>
          <p:cNvSpPr>
            <a:spLocks noGrp="1"/>
          </p:cNvSpPr>
          <p:nvPr>
            <p:ph type="dt" sz="half" idx="10"/>
          </p:nvPr>
        </p:nvSpPr>
        <p:spPr/>
        <p:txBody>
          <a:bodyPr/>
          <a:lstStyle/>
          <a:p>
            <a:fld id="{316A5A4E-9BE6-4CD2-9970-1B9ED9259C84}" type="datetimeFigureOut">
              <a:rPr kumimoji="1" lang="ja-JP" altLang="en-US" smtClean="0"/>
              <a:t>2026/3/16</a:t>
            </a:fld>
            <a:endParaRPr kumimoji="1" lang="ja-JP" altLang="en-US"/>
          </a:p>
        </p:txBody>
      </p:sp>
      <p:sp>
        <p:nvSpPr>
          <p:cNvPr id="5" name="フッター プレースホルダー 4">
            <a:extLst>
              <a:ext uri="{FF2B5EF4-FFF2-40B4-BE49-F238E27FC236}">
                <a16:creationId xmlns:a16="http://schemas.microsoft.com/office/drawing/2014/main" id="{0F3099D1-FE60-1D5A-BAFC-E557CA51DE9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BE13488-13CE-75D0-433E-46935DE75F1B}"/>
              </a:ext>
            </a:extLst>
          </p:cNvPr>
          <p:cNvSpPr>
            <a:spLocks noGrp="1"/>
          </p:cNvSpPr>
          <p:nvPr>
            <p:ph type="sldNum" sz="quarter" idx="12"/>
          </p:nvPr>
        </p:nvSpPr>
        <p:spPr/>
        <p:txBody>
          <a:bodyPr/>
          <a:lstStyle/>
          <a:p>
            <a:fld id="{9865C8BD-CD22-4CD2-B5AA-DAF1F090E119}" type="slidenum">
              <a:rPr kumimoji="1" lang="ja-JP" altLang="en-US" smtClean="0"/>
              <a:t>‹#›</a:t>
            </a:fld>
            <a:endParaRPr kumimoji="1" lang="ja-JP" altLang="en-US"/>
          </a:p>
        </p:txBody>
      </p:sp>
    </p:spTree>
    <p:extLst>
      <p:ext uri="{BB962C8B-B14F-4D97-AF65-F5344CB8AC3E}">
        <p14:creationId xmlns:p14="http://schemas.microsoft.com/office/powerpoint/2010/main" val="2516483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F8A859-1DBB-AF27-238B-1D95564F1B7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445267F-2E88-7EA3-A13B-0E842D64E77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1D16609-37B5-2FB0-AF81-A156032E68DB}"/>
              </a:ext>
            </a:extLst>
          </p:cNvPr>
          <p:cNvSpPr>
            <a:spLocks noGrp="1"/>
          </p:cNvSpPr>
          <p:nvPr>
            <p:ph type="dt" sz="half" idx="10"/>
          </p:nvPr>
        </p:nvSpPr>
        <p:spPr/>
        <p:txBody>
          <a:bodyPr/>
          <a:lstStyle/>
          <a:p>
            <a:fld id="{316A5A4E-9BE6-4CD2-9970-1B9ED9259C84}" type="datetimeFigureOut">
              <a:rPr kumimoji="1" lang="ja-JP" altLang="en-US" smtClean="0"/>
              <a:t>2026/3/16</a:t>
            </a:fld>
            <a:endParaRPr kumimoji="1" lang="ja-JP" altLang="en-US"/>
          </a:p>
        </p:txBody>
      </p:sp>
      <p:sp>
        <p:nvSpPr>
          <p:cNvPr id="5" name="フッター プレースホルダー 4">
            <a:extLst>
              <a:ext uri="{FF2B5EF4-FFF2-40B4-BE49-F238E27FC236}">
                <a16:creationId xmlns:a16="http://schemas.microsoft.com/office/drawing/2014/main" id="{E20EEA40-8437-7F25-F086-CCB811904E4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CF6CBC7-420F-816E-64EC-5170D3F74E1C}"/>
              </a:ext>
            </a:extLst>
          </p:cNvPr>
          <p:cNvSpPr>
            <a:spLocks noGrp="1"/>
          </p:cNvSpPr>
          <p:nvPr>
            <p:ph type="sldNum" sz="quarter" idx="12"/>
          </p:nvPr>
        </p:nvSpPr>
        <p:spPr/>
        <p:txBody>
          <a:bodyPr/>
          <a:lstStyle/>
          <a:p>
            <a:fld id="{9865C8BD-CD22-4CD2-B5AA-DAF1F090E119}" type="slidenum">
              <a:rPr kumimoji="1" lang="ja-JP" altLang="en-US" smtClean="0"/>
              <a:t>‹#›</a:t>
            </a:fld>
            <a:endParaRPr kumimoji="1" lang="ja-JP" altLang="en-US"/>
          </a:p>
        </p:txBody>
      </p:sp>
    </p:spTree>
    <p:extLst>
      <p:ext uri="{BB962C8B-B14F-4D97-AF65-F5344CB8AC3E}">
        <p14:creationId xmlns:p14="http://schemas.microsoft.com/office/powerpoint/2010/main" val="2512248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4E04AA-1B8A-1FC5-E907-33F9392E89A7}"/>
              </a:ext>
            </a:extLst>
          </p:cNvPr>
          <p:cNvSpPr>
            <a:spLocks noGrp="1"/>
          </p:cNvSpPr>
          <p:nvPr>
            <p:ph type="title"/>
          </p:nvPr>
        </p:nvSpPr>
        <p:spPr>
          <a:xfrm>
            <a:off x="515790" y="2665530"/>
            <a:ext cx="6520220" cy="4447496"/>
          </a:xfrm>
        </p:spPr>
        <p:txBody>
          <a:bodyPr anchor="b"/>
          <a:lstStyle>
            <a:lvl1pPr>
              <a:defRPr sz="3721"/>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0138B6E-2BEA-63E0-4005-1431BA2040E7}"/>
              </a:ext>
            </a:extLst>
          </p:cNvPr>
          <p:cNvSpPr>
            <a:spLocks noGrp="1"/>
          </p:cNvSpPr>
          <p:nvPr>
            <p:ph type="body" idx="1"/>
          </p:nvPr>
        </p:nvSpPr>
        <p:spPr>
          <a:xfrm>
            <a:off x="515790" y="7155102"/>
            <a:ext cx="6520220" cy="2338833"/>
          </a:xfrm>
        </p:spPr>
        <p:txBody>
          <a:bodyPr/>
          <a:lstStyle>
            <a:lvl1pPr marL="0" indent="0">
              <a:buNone/>
              <a:defRPr sz="1488">
                <a:solidFill>
                  <a:schemeClr val="tx1">
                    <a:tint val="75000"/>
                  </a:schemeClr>
                </a:solidFill>
              </a:defRPr>
            </a:lvl1pPr>
            <a:lvl2pPr marL="283510" indent="0">
              <a:buNone/>
              <a:defRPr sz="1240">
                <a:solidFill>
                  <a:schemeClr val="tx1">
                    <a:tint val="75000"/>
                  </a:schemeClr>
                </a:solidFill>
              </a:defRPr>
            </a:lvl2pPr>
            <a:lvl3pPr marL="567019" indent="0">
              <a:buNone/>
              <a:defRPr sz="1116">
                <a:solidFill>
                  <a:schemeClr val="tx1">
                    <a:tint val="75000"/>
                  </a:schemeClr>
                </a:solidFill>
              </a:defRPr>
            </a:lvl3pPr>
            <a:lvl4pPr marL="850529" indent="0">
              <a:buNone/>
              <a:defRPr sz="992">
                <a:solidFill>
                  <a:schemeClr val="tx1">
                    <a:tint val="75000"/>
                  </a:schemeClr>
                </a:solidFill>
              </a:defRPr>
            </a:lvl4pPr>
            <a:lvl5pPr marL="1134039" indent="0">
              <a:buNone/>
              <a:defRPr sz="992">
                <a:solidFill>
                  <a:schemeClr val="tx1">
                    <a:tint val="75000"/>
                  </a:schemeClr>
                </a:solidFill>
              </a:defRPr>
            </a:lvl5pPr>
            <a:lvl6pPr marL="1417549" indent="0">
              <a:buNone/>
              <a:defRPr sz="992">
                <a:solidFill>
                  <a:schemeClr val="tx1">
                    <a:tint val="75000"/>
                  </a:schemeClr>
                </a:solidFill>
              </a:defRPr>
            </a:lvl6pPr>
            <a:lvl7pPr marL="1701058" indent="0">
              <a:buNone/>
              <a:defRPr sz="992">
                <a:solidFill>
                  <a:schemeClr val="tx1">
                    <a:tint val="75000"/>
                  </a:schemeClr>
                </a:solidFill>
              </a:defRPr>
            </a:lvl7pPr>
            <a:lvl8pPr marL="1984568" indent="0">
              <a:buNone/>
              <a:defRPr sz="992">
                <a:solidFill>
                  <a:schemeClr val="tx1">
                    <a:tint val="75000"/>
                  </a:schemeClr>
                </a:solidFill>
              </a:defRPr>
            </a:lvl8pPr>
            <a:lvl9pPr marL="2268078" indent="0">
              <a:buNone/>
              <a:defRPr sz="992">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B85DDF3-9E2F-9F53-D263-DDF5F6BEDF8A}"/>
              </a:ext>
            </a:extLst>
          </p:cNvPr>
          <p:cNvSpPr>
            <a:spLocks noGrp="1"/>
          </p:cNvSpPr>
          <p:nvPr>
            <p:ph type="dt" sz="half" idx="10"/>
          </p:nvPr>
        </p:nvSpPr>
        <p:spPr/>
        <p:txBody>
          <a:bodyPr/>
          <a:lstStyle/>
          <a:p>
            <a:fld id="{316A5A4E-9BE6-4CD2-9970-1B9ED9259C84}" type="datetimeFigureOut">
              <a:rPr kumimoji="1" lang="ja-JP" altLang="en-US" smtClean="0"/>
              <a:t>2026/3/16</a:t>
            </a:fld>
            <a:endParaRPr kumimoji="1" lang="ja-JP" altLang="en-US"/>
          </a:p>
        </p:txBody>
      </p:sp>
      <p:sp>
        <p:nvSpPr>
          <p:cNvPr id="5" name="フッター プレースホルダー 4">
            <a:extLst>
              <a:ext uri="{FF2B5EF4-FFF2-40B4-BE49-F238E27FC236}">
                <a16:creationId xmlns:a16="http://schemas.microsoft.com/office/drawing/2014/main" id="{79634F88-9963-5A4F-F0AE-01D6E4E79FD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9F22E68-DEBF-26C1-9217-4474C49DD4B8}"/>
              </a:ext>
            </a:extLst>
          </p:cNvPr>
          <p:cNvSpPr>
            <a:spLocks noGrp="1"/>
          </p:cNvSpPr>
          <p:nvPr>
            <p:ph type="sldNum" sz="quarter" idx="12"/>
          </p:nvPr>
        </p:nvSpPr>
        <p:spPr/>
        <p:txBody>
          <a:bodyPr/>
          <a:lstStyle/>
          <a:p>
            <a:fld id="{9865C8BD-CD22-4CD2-B5AA-DAF1F090E119}" type="slidenum">
              <a:rPr kumimoji="1" lang="ja-JP" altLang="en-US" smtClean="0"/>
              <a:t>‹#›</a:t>
            </a:fld>
            <a:endParaRPr kumimoji="1" lang="ja-JP" altLang="en-US"/>
          </a:p>
        </p:txBody>
      </p:sp>
    </p:spTree>
    <p:extLst>
      <p:ext uri="{BB962C8B-B14F-4D97-AF65-F5344CB8AC3E}">
        <p14:creationId xmlns:p14="http://schemas.microsoft.com/office/powerpoint/2010/main" val="2878585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43932C-1E52-5848-0132-1EC9FC9917B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44A00A6-E53D-27E0-9A4F-4352910CE6D3}"/>
              </a:ext>
            </a:extLst>
          </p:cNvPr>
          <p:cNvSpPr>
            <a:spLocks noGrp="1"/>
          </p:cNvSpPr>
          <p:nvPr>
            <p:ph sz="half" idx="1"/>
          </p:nvPr>
        </p:nvSpPr>
        <p:spPr>
          <a:xfrm>
            <a:off x="519728" y="2846200"/>
            <a:ext cx="3212862" cy="678385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D162E69-AF90-9ED7-0C3A-2677BD7F09DD}"/>
              </a:ext>
            </a:extLst>
          </p:cNvPr>
          <p:cNvSpPr>
            <a:spLocks noGrp="1"/>
          </p:cNvSpPr>
          <p:nvPr>
            <p:ph sz="half" idx="2"/>
          </p:nvPr>
        </p:nvSpPr>
        <p:spPr>
          <a:xfrm>
            <a:off x="3827085" y="2846200"/>
            <a:ext cx="3212862" cy="678385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8E54B1C-2449-E711-8521-480F24F4EA76}"/>
              </a:ext>
            </a:extLst>
          </p:cNvPr>
          <p:cNvSpPr>
            <a:spLocks noGrp="1"/>
          </p:cNvSpPr>
          <p:nvPr>
            <p:ph type="dt" sz="half" idx="10"/>
          </p:nvPr>
        </p:nvSpPr>
        <p:spPr/>
        <p:txBody>
          <a:bodyPr/>
          <a:lstStyle/>
          <a:p>
            <a:fld id="{316A5A4E-9BE6-4CD2-9970-1B9ED9259C84}" type="datetimeFigureOut">
              <a:rPr kumimoji="1" lang="ja-JP" altLang="en-US" smtClean="0"/>
              <a:t>2026/3/16</a:t>
            </a:fld>
            <a:endParaRPr kumimoji="1" lang="ja-JP" altLang="en-US"/>
          </a:p>
        </p:txBody>
      </p:sp>
      <p:sp>
        <p:nvSpPr>
          <p:cNvPr id="6" name="フッター プレースホルダー 5">
            <a:extLst>
              <a:ext uri="{FF2B5EF4-FFF2-40B4-BE49-F238E27FC236}">
                <a16:creationId xmlns:a16="http://schemas.microsoft.com/office/drawing/2014/main" id="{19A3E6A2-E135-E8FE-91C5-091EDAE7444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B43F5DC-3DE4-8AD6-311C-A108D01A1D2A}"/>
              </a:ext>
            </a:extLst>
          </p:cNvPr>
          <p:cNvSpPr>
            <a:spLocks noGrp="1"/>
          </p:cNvSpPr>
          <p:nvPr>
            <p:ph type="sldNum" sz="quarter" idx="12"/>
          </p:nvPr>
        </p:nvSpPr>
        <p:spPr/>
        <p:txBody>
          <a:bodyPr/>
          <a:lstStyle/>
          <a:p>
            <a:fld id="{9865C8BD-CD22-4CD2-B5AA-DAF1F090E119}" type="slidenum">
              <a:rPr kumimoji="1" lang="ja-JP" altLang="en-US" smtClean="0"/>
              <a:t>‹#›</a:t>
            </a:fld>
            <a:endParaRPr kumimoji="1" lang="ja-JP" altLang="en-US"/>
          </a:p>
        </p:txBody>
      </p:sp>
    </p:spTree>
    <p:extLst>
      <p:ext uri="{BB962C8B-B14F-4D97-AF65-F5344CB8AC3E}">
        <p14:creationId xmlns:p14="http://schemas.microsoft.com/office/powerpoint/2010/main" val="215654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EA4B5B-D1C4-746A-282A-E3047243273E}"/>
              </a:ext>
            </a:extLst>
          </p:cNvPr>
          <p:cNvSpPr>
            <a:spLocks noGrp="1"/>
          </p:cNvSpPr>
          <p:nvPr>
            <p:ph type="title"/>
          </p:nvPr>
        </p:nvSpPr>
        <p:spPr>
          <a:xfrm>
            <a:off x="520712" y="569241"/>
            <a:ext cx="6520220" cy="2066590"/>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85B7F73-4BF3-55FC-A9DE-770F65BCE6B7}"/>
              </a:ext>
            </a:extLst>
          </p:cNvPr>
          <p:cNvSpPr>
            <a:spLocks noGrp="1"/>
          </p:cNvSpPr>
          <p:nvPr>
            <p:ph type="body" idx="1"/>
          </p:nvPr>
        </p:nvSpPr>
        <p:spPr>
          <a:xfrm>
            <a:off x="520712" y="2620980"/>
            <a:ext cx="3198097" cy="1284502"/>
          </a:xfrm>
        </p:spPr>
        <p:txBody>
          <a:bodyPr anchor="b"/>
          <a:lstStyle>
            <a:lvl1pPr marL="0" indent="0">
              <a:buNone/>
              <a:defRPr sz="1488" b="1"/>
            </a:lvl1pPr>
            <a:lvl2pPr marL="283510" indent="0">
              <a:buNone/>
              <a:defRPr sz="1240" b="1"/>
            </a:lvl2pPr>
            <a:lvl3pPr marL="567019" indent="0">
              <a:buNone/>
              <a:defRPr sz="1116" b="1"/>
            </a:lvl3pPr>
            <a:lvl4pPr marL="850529" indent="0">
              <a:buNone/>
              <a:defRPr sz="992" b="1"/>
            </a:lvl4pPr>
            <a:lvl5pPr marL="1134039" indent="0">
              <a:buNone/>
              <a:defRPr sz="992" b="1"/>
            </a:lvl5pPr>
            <a:lvl6pPr marL="1417549" indent="0">
              <a:buNone/>
              <a:defRPr sz="992" b="1"/>
            </a:lvl6pPr>
            <a:lvl7pPr marL="1701058" indent="0">
              <a:buNone/>
              <a:defRPr sz="992" b="1"/>
            </a:lvl7pPr>
            <a:lvl8pPr marL="1984568" indent="0">
              <a:buNone/>
              <a:defRPr sz="992" b="1"/>
            </a:lvl8pPr>
            <a:lvl9pPr marL="2268078" indent="0">
              <a:buNone/>
              <a:defRPr sz="992"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8D7825D-1C04-E7F6-E953-65C6DD8FDB04}"/>
              </a:ext>
            </a:extLst>
          </p:cNvPr>
          <p:cNvSpPr>
            <a:spLocks noGrp="1"/>
          </p:cNvSpPr>
          <p:nvPr>
            <p:ph sz="half" idx="2"/>
          </p:nvPr>
        </p:nvSpPr>
        <p:spPr>
          <a:xfrm>
            <a:off x="520712" y="3905482"/>
            <a:ext cx="3198097" cy="57443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D1EAFED-8BAC-B0B5-6579-510870E2CA9E}"/>
              </a:ext>
            </a:extLst>
          </p:cNvPr>
          <p:cNvSpPr>
            <a:spLocks noGrp="1"/>
          </p:cNvSpPr>
          <p:nvPr>
            <p:ph type="body" sz="quarter" idx="3"/>
          </p:nvPr>
        </p:nvSpPr>
        <p:spPr>
          <a:xfrm>
            <a:off x="3827085" y="2620980"/>
            <a:ext cx="3213847" cy="1284502"/>
          </a:xfrm>
        </p:spPr>
        <p:txBody>
          <a:bodyPr anchor="b"/>
          <a:lstStyle>
            <a:lvl1pPr marL="0" indent="0">
              <a:buNone/>
              <a:defRPr sz="1488" b="1"/>
            </a:lvl1pPr>
            <a:lvl2pPr marL="283510" indent="0">
              <a:buNone/>
              <a:defRPr sz="1240" b="1"/>
            </a:lvl2pPr>
            <a:lvl3pPr marL="567019" indent="0">
              <a:buNone/>
              <a:defRPr sz="1116" b="1"/>
            </a:lvl3pPr>
            <a:lvl4pPr marL="850529" indent="0">
              <a:buNone/>
              <a:defRPr sz="992" b="1"/>
            </a:lvl4pPr>
            <a:lvl5pPr marL="1134039" indent="0">
              <a:buNone/>
              <a:defRPr sz="992" b="1"/>
            </a:lvl5pPr>
            <a:lvl6pPr marL="1417549" indent="0">
              <a:buNone/>
              <a:defRPr sz="992" b="1"/>
            </a:lvl6pPr>
            <a:lvl7pPr marL="1701058" indent="0">
              <a:buNone/>
              <a:defRPr sz="992" b="1"/>
            </a:lvl7pPr>
            <a:lvl8pPr marL="1984568" indent="0">
              <a:buNone/>
              <a:defRPr sz="992" b="1"/>
            </a:lvl8pPr>
            <a:lvl9pPr marL="2268078" indent="0">
              <a:buNone/>
              <a:defRPr sz="992"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7ADC2B0-7302-1930-4423-833D294AEE96}"/>
              </a:ext>
            </a:extLst>
          </p:cNvPr>
          <p:cNvSpPr>
            <a:spLocks noGrp="1"/>
          </p:cNvSpPr>
          <p:nvPr>
            <p:ph sz="quarter" idx="4"/>
          </p:nvPr>
        </p:nvSpPr>
        <p:spPr>
          <a:xfrm>
            <a:off x="3827085" y="3905482"/>
            <a:ext cx="3213847" cy="57443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60F85F2-B6C2-41DB-1FA9-1F93F8C21EAB}"/>
              </a:ext>
            </a:extLst>
          </p:cNvPr>
          <p:cNvSpPr>
            <a:spLocks noGrp="1"/>
          </p:cNvSpPr>
          <p:nvPr>
            <p:ph type="dt" sz="half" idx="10"/>
          </p:nvPr>
        </p:nvSpPr>
        <p:spPr/>
        <p:txBody>
          <a:bodyPr/>
          <a:lstStyle/>
          <a:p>
            <a:fld id="{316A5A4E-9BE6-4CD2-9970-1B9ED9259C84}" type="datetimeFigureOut">
              <a:rPr kumimoji="1" lang="ja-JP" altLang="en-US" smtClean="0"/>
              <a:t>2026/3/16</a:t>
            </a:fld>
            <a:endParaRPr kumimoji="1" lang="ja-JP" altLang="en-US"/>
          </a:p>
        </p:txBody>
      </p:sp>
      <p:sp>
        <p:nvSpPr>
          <p:cNvPr id="8" name="フッター プレースホルダー 7">
            <a:extLst>
              <a:ext uri="{FF2B5EF4-FFF2-40B4-BE49-F238E27FC236}">
                <a16:creationId xmlns:a16="http://schemas.microsoft.com/office/drawing/2014/main" id="{FFF2DED1-7E40-3931-0244-06A16329501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97F67C0-A1F6-F50F-309D-D6FCA36D6559}"/>
              </a:ext>
            </a:extLst>
          </p:cNvPr>
          <p:cNvSpPr>
            <a:spLocks noGrp="1"/>
          </p:cNvSpPr>
          <p:nvPr>
            <p:ph type="sldNum" sz="quarter" idx="12"/>
          </p:nvPr>
        </p:nvSpPr>
        <p:spPr/>
        <p:txBody>
          <a:bodyPr/>
          <a:lstStyle/>
          <a:p>
            <a:fld id="{9865C8BD-CD22-4CD2-B5AA-DAF1F090E119}" type="slidenum">
              <a:rPr kumimoji="1" lang="ja-JP" altLang="en-US" smtClean="0"/>
              <a:t>‹#›</a:t>
            </a:fld>
            <a:endParaRPr kumimoji="1" lang="ja-JP" altLang="en-US"/>
          </a:p>
        </p:txBody>
      </p:sp>
    </p:spTree>
    <p:extLst>
      <p:ext uri="{BB962C8B-B14F-4D97-AF65-F5344CB8AC3E}">
        <p14:creationId xmlns:p14="http://schemas.microsoft.com/office/powerpoint/2010/main" val="652769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C0672F-1457-936E-AFB4-06C460D9368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3C7EC41-8A5F-8A1A-2B7F-64F69DD854B5}"/>
              </a:ext>
            </a:extLst>
          </p:cNvPr>
          <p:cNvSpPr>
            <a:spLocks noGrp="1"/>
          </p:cNvSpPr>
          <p:nvPr>
            <p:ph type="dt" sz="half" idx="10"/>
          </p:nvPr>
        </p:nvSpPr>
        <p:spPr/>
        <p:txBody>
          <a:bodyPr/>
          <a:lstStyle/>
          <a:p>
            <a:fld id="{316A5A4E-9BE6-4CD2-9970-1B9ED9259C84}" type="datetimeFigureOut">
              <a:rPr kumimoji="1" lang="ja-JP" altLang="en-US" smtClean="0"/>
              <a:t>2026/3/16</a:t>
            </a:fld>
            <a:endParaRPr kumimoji="1" lang="ja-JP" altLang="en-US"/>
          </a:p>
        </p:txBody>
      </p:sp>
      <p:sp>
        <p:nvSpPr>
          <p:cNvPr id="4" name="フッター プレースホルダー 3">
            <a:extLst>
              <a:ext uri="{FF2B5EF4-FFF2-40B4-BE49-F238E27FC236}">
                <a16:creationId xmlns:a16="http://schemas.microsoft.com/office/drawing/2014/main" id="{6D1CB07C-4D76-6CED-C0A5-7D16D01B1D8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175420E-AB64-A775-0701-581E5CFFE730}"/>
              </a:ext>
            </a:extLst>
          </p:cNvPr>
          <p:cNvSpPr>
            <a:spLocks noGrp="1"/>
          </p:cNvSpPr>
          <p:nvPr>
            <p:ph type="sldNum" sz="quarter" idx="12"/>
          </p:nvPr>
        </p:nvSpPr>
        <p:spPr/>
        <p:txBody>
          <a:bodyPr/>
          <a:lstStyle/>
          <a:p>
            <a:fld id="{9865C8BD-CD22-4CD2-B5AA-DAF1F090E119}" type="slidenum">
              <a:rPr kumimoji="1" lang="ja-JP" altLang="en-US" smtClean="0"/>
              <a:t>‹#›</a:t>
            </a:fld>
            <a:endParaRPr kumimoji="1" lang="ja-JP" altLang="en-US"/>
          </a:p>
        </p:txBody>
      </p:sp>
    </p:spTree>
    <p:extLst>
      <p:ext uri="{BB962C8B-B14F-4D97-AF65-F5344CB8AC3E}">
        <p14:creationId xmlns:p14="http://schemas.microsoft.com/office/powerpoint/2010/main" val="3060601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1B5A6D7-DA8F-85A7-8684-12AC056B20C6}"/>
              </a:ext>
            </a:extLst>
          </p:cNvPr>
          <p:cNvSpPr>
            <a:spLocks noGrp="1"/>
          </p:cNvSpPr>
          <p:nvPr>
            <p:ph type="dt" sz="half" idx="10"/>
          </p:nvPr>
        </p:nvSpPr>
        <p:spPr/>
        <p:txBody>
          <a:bodyPr/>
          <a:lstStyle/>
          <a:p>
            <a:fld id="{316A5A4E-9BE6-4CD2-9970-1B9ED9259C84}" type="datetimeFigureOut">
              <a:rPr kumimoji="1" lang="ja-JP" altLang="en-US" smtClean="0"/>
              <a:t>2026/3/16</a:t>
            </a:fld>
            <a:endParaRPr kumimoji="1" lang="ja-JP" altLang="en-US"/>
          </a:p>
        </p:txBody>
      </p:sp>
      <p:sp>
        <p:nvSpPr>
          <p:cNvPr id="3" name="フッター プレースホルダー 2">
            <a:extLst>
              <a:ext uri="{FF2B5EF4-FFF2-40B4-BE49-F238E27FC236}">
                <a16:creationId xmlns:a16="http://schemas.microsoft.com/office/drawing/2014/main" id="{3BC0FD42-0CDC-F045-4F8B-69A3EA99B7D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5D6942D-9EBE-973D-77D1-29B58540B7DB}"/>
              </a:ext>
            </a:extLst>
          </p:cNvPr>
          <p:cNvSpPr>
            <a:spLocks noGrp="1"/>
          </p:cNvSpPr>
          <p:nvPr>
            <p:ph type="sldNum" sz="quarter" idx="12"/>
          </p:nvPr>
        </p:nvSpPr>
        <p:spPr/>
        <p:txBody>
          <a:bodyPr/>
          <a:lstStyle/>
          <a:p>
            <a:fld id="{9865C8BD-CD22-4CD2-B5AA-DAF1F090E119}" type="slidenum">
              <a:rPr kumimoji="1" lang="ja-JP" altLang="en-US" smtClean="0"/>
              <a:t>‹#›</a:t>
            </a:fld>
            <a:endParaRPr kumimoji="1" lang="ja-JP" altLang="en-US"/>
          </a:p>
        </p:txBody>
      </p:sp>
    </p:spTree>
    <p:extLst>
      <p:ext uri="{BB962C8B-B14F-4D97-AF65-F5344CB8AC3E}">
        <p14:creationId xmlns:p14="http://schemas.microsoft.com/office/powerpoint/2010/main" val="690262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5D7FC3-E621-A687-B818-0A729F2F0C6E}"/>
              </a:ext>
            </a:extLst>
          </p:cNvPr>
          <p:cNvSpPr>
            <a:spLocks noGrp="1"/>
          </p:cNvSpPr>
          <p:nvPr>
            <p:ph type="title"/>
          </p:nvPr>
        </p:nvSpPr>
        <p:spPr>
          <a:xfrm>
            <a:off x="520712" y="712788"/>
            <a:ext cx="2438192" cy="2494756"/>
          </a:xfrm>
        </p:spPr>
        <p:txBody>
          <a:bodyPr anchor="b"/>
          <a:lstStyle>
            <a:lvl1pPr>
              <a:defRPr sz="1984"/>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B77134F-9A1C-FE8D-33DE-2E08C802A429}"/>
              </a:ext>
            </a:extLst>
          </p:cNvPr>
          <p:cNvSpPr>
            <a:spLocks noGrp="1"/>
          </p:cNvSpPr>
          <p:nvPr>
            <p:ph idx="1"/>
          </p:nvPr>
        </p:nvSpPr>
        <p:spPr>
          <a:xfrm>
            <a:off x="3213847" y="1539424"/>
            <a:ext cx="3827085" cy="7598117"/>
          </a:xfrm>
        </p:spPr>
        <p:txBody>
          <a:bodyPr/>
          <a:lstStyle>
            <a:lvl1pPr>
              <a:defRPr sz="1984"/>
            </a:lvl1pPr>
            <a:lvl2pPr>
              <a:defRPr sz="1736"/>
            </a:lvl2pPr>
            <a:lvl3pPr>
              <a:defRPr sz="1488"/>
            </a:lvl3pPr>
            <a:lvl4pPr>
              <a:defRPr sz="1240"/>
            </a:lvl4pPr>
            <a:lvl5pPr>
              <a:defRPr sz="1240"/>
            </a:lvl5pPr>
            <a:lvl6pPr>
              <a:defRPr sz="1240"/>
            </a:lvl6pPr>
            <a:lvl7pPr>
              <a:defRPr sz="1240"/>
            </a:lvl7pPr>
            <a:lvl8pPr>
              <a:defRPr sz="1240"/>
            </a:lvl8pPr>
            <a:lvl9pPr>
              <a:defRPr sz="12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7D6FA29-9BA5-76A4-B83E-972C061D4072}"/>
              </a:ext>
            </a:extLst>
          </p:cNvPr>
          <p:cNvSpPr>
            <a:spLocks noGrp="1"/>
          </p:cNvSpPr>
          <p:nvPr>
            <p:ph type="body" sz="half" idx="2"/>
          </p:nvPr>
        </p:nvSpPr>
        <p:spPr>
          <a:xfrm>
            <a:off x="520712" y="3207544"/>
            <a:ext cx="2438192" cy="5942372"/>
          </a:xfrm>
        </p:spPr>
        <p:txBody>
          <a:bodyPr/>
          <a:lstStyle>
            <a:lvl1pPr marL="0" indent="0">
              <a:buNone/>
              <a:defRPr sz="992"/>
            </a:lvl1pPr>
            <a:lvl2pPr marL="283510" indent="0">
              <a:buNone/>
              <a:defRPr sz="868"/>
            </a:lvl2pPr>
            <a:lvl3pPr marL="567019" indent="0">
              <a:buNone/>
              <a:defRPr sz="744"/>
            </a:lvl3pPr>
            <a:lvl4pPr marL="850529" indent="0">
              <a:buNone/>
              <a:defRPr sz="620"/>
            </a:lvl4pPr>
            <a:lvl5pPr marL="1134039" indent="0">
              <a:buNone/>
              <a:defRPr sz="620"/>
            </a:lvl5pPr>
            <a:lvl6pPr marL="1417549" indent="0">
              <a:buNone/>
              <a:defRPr sz="620"/>
            </a:lvl6pPr>
            <a:lvl7pPr marL="1701058" indent="0">
              <a:buNone/>
              <a:defRPr sz="620"/>
            </a:lvl7pPr>
            <a:lvl8pPr marL="1984568" indent="0">
              <a:buNone/>
              <a:defRPr sz="620"/>
            </a:lvl8pPr>
            <a:lvl9pPr marL="2268078" indent="0">
              <a:buNone/>
              <a:defRPr sz="62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EE6938A-CAE2-61AD-E302-5A2E4F123189}"/>
              </a:ext>
            </a:extLst>
          </p:cNvPr>
          <p:cNvSpPr>
            <a:spLocks noGrp="1"/>
          </p:cNvSpPr>
          <p:nvPr>
            <p:ph type="dt" sz="half" idx="10"/>
          </p:nvPr>
        </p:nvSpPr>
        <p:spPr/>
        <p:txBody>
          <a:bodyPr/>
          <a:lstStyle/>
          <a:p>
            <a:fld id="{316A5A4E-9BE6-4CD2-9970-1B9ED9259C84}" type="datetimeFigureOut">
              <a:rPr kumimoji="1" lang="ja-JP" altLang="en-US" smtClean="0"/>
              <a:t>2026/3/16</a:t>
            </a:fld>
            <a:endParaRPr kumimoji="1" lang="ja-JP" altLang="en-US"/>
          </a:p>
        </p:txBody>
      </p:sp>
      <p:sp>
        <p:nvSpPr>
          <p:cNvPr id="6" name="フッター プレースホルダー 5">
            <a:extLst>
              <a:ext uri="{FF2B5EF4-FFF2-40B4-BE49-F238E27FC236}">
                <a16:creationId xmlns:a16="http://schemas.microsoft.com/office/drawing/2014/main" id="{782F80E4-BBC4-0B4D-7C82-EAAC629D76D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3C01B97-714B-E1EE-7E83-23F6908AD3E8}"/>
              </a:ext>
            </a:extLst>
          </p:cNvPr>
          <p:cNvSpPr>
            <a:spLocks noGrp="1"/>
          </p:cNvSpPr>
          <p:nvPr>
            <p:ph type="sldNum" sz="quarter" idx="12"/>
          </p:nvPr>
        </p:nvSpPr>
        <p:spPr/>
        <p:txBody>
          <a:bodyPr/>
          <a:lstStyle/>
          <a:p>
            <a:fld id="{9865C8BD-CD22-4CD2-B5AA-DAF1F090E119}" type="slidenum">
              <a:rPr kumimoji="1" lang="ja-JP" altLang="en-US" smtClean="0"/>
              <a:t>‹#›</a:t>
            </a:fld>
            <a:endParaRPr kumimoji="1" lang="ja-JP" altLang="en-US"/>
          </a:p>
        </p:txBody>
      </p:sp>
    </p:spTree>
    <p:extLst>
      <p:ext uri="{BB962C8B-B14F-4D97-AF65-F5344CB8AC3E}">
        <p14:creationId xmlns:p14="http://schemas.microsoft.com/office/powerpoint/2010/main" val="331316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7426DC-FBDD-C3F4-1050-9AE3140C961D}"/>
              </a:ext>
            </a:extLst>
          </p:cNvPr>
          <p:cNvSpPr>
            <a:spLocks noGrp="1"/>
          </p:cNvSpPr>
          <p:nvPr>
            <p:ph type="title"/>
          </p:nvPr>
        </p:nvSpPr>
        <p:spPr>
          <a:xfrm>
            <a:off x="520712" y="712788"/>
            <a:ext cx="2438192" cy="2494756"/>
          </a:xfrm>
        </p:spPr>
        <p:txBody>
          <a:bodyPr anchor="b"/>
          <a:lstStyle>
            <a:lvl1pPr>
              <a:defRPr sz="1984"/>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4B4A485-69B7-DE13-0B3F-76E697995676}"/>
              </a:ext>
            </a:extLst>
          </p:cNvPr>
          <p:cNvSpPr>
            <a:spLocks noGrp="1"/>
          </p:cNvSpPr>
          <p:nvPr>
            <p:ph type="pic" idx="1"/>
          </p:nvPr>
        </p:nvSpPr>
        <p:spPr>
          <a:xfrm>
            <a:off x="3213847" y="1539424"/>
            <a:ext cx="3827085" cy="7598117"/>
          </a:xfrm>
        </p:spPr>
        <p:txBody>
          <a:bodyPr/>
          <a:lstStyle>
            <a:lvl1pPr marL="0" indent="0">
              <a:buNone/>
              <a:defRPr sz="1984"/>
            </a:lvl1pPr>
            <a:lvl2pPr marL="283510" indent="0">
              <a:buNone/>
              <a:defRPr sz="1736"/>
            </a:lvl2pPr>
            <a:lvl3pPr marL="567019" indent="0">
              <a:buNone/>
              <a:defRPr sz="1488"/>
            </a:lvl3pPr>
            <a:lvl4pPr marL="850529" indent="0">
              <a:buNone/>
              <a:defRPr sz="1240"/>
            </a:lvl4pPr>
            <a:lvl5pPr marL="1134039" indent="0">
              <a:buNone/>
              <a:defRPr sz="1240"/>
            </a:lvl5pPr>
            <a:lvl6pPr marL="1417549" indent="0">
              <a:buNone/>
              <a:defRPr sz="1240"/>
            </a:lvl6pPr>
            <a:lvl7pPr marL="1701058" indent="0">
              <a:buNone/>
              <a:defRPr sz="1240"/>
            </a:lvl7pPr>
            <a:lvl8pPr marL="1984568" indent="0">
              <a:buNone/>
              <a:defRPr sz="1240"/>
            </a:lvl8pPr>
            <a:lvl9pPr marL="2268078" indent="0">
              <a:buNone/>
              <a:defRPr sz="1240"/>
            </a:lvl9pPr>
          </a:lstStyle>
          <a:p>
            <a:endParaRPr kumimoji="1" lang="ja-JP" altLang="en-US"/>
          </a:p>
        </p:txBody>
      </p:sp>
      <p:sp>
        <p:nvSpPr>
          <p:cNvPr id="4" name="テキスト プレースホルダー 3">
            <a:extLst>
              <a:ext uri="{FF2B5EF4-FFF2-40B4-BE49-F238E27FC236}">
                <a16:creationId xmlns:a16="http://schemas.microsoft.com/office/drawing/2014/main" id="{60ED7EBF-F672-C9D7-C6B1-9363684683E5}"/>
              </a:ext>
            </a:extLst>
          </p:cNvPr>
          <p:cNvSpPr>
            <a:spLocks noGrp="1"/>
          </p:cNvSpPr>
          <p:nvPr>
            <p:ph type="body" sz="half" idx="2"/>
          </p:nvPr>
        </p:nvSpPr>
        <p:spPr>
          <a:xfrm>
            <a:off x="520712" y="3207544"/>
            <a:ext cx="2438192" cy="5942372"/>
          </a:xfrm>
        </p:spPr>
        <p:txBody>
          <a:bodyPr/>
          <a:lstStyle>
            <a:lvl1pPr marL="0" indent="0">
              <a:buNone/>
              <a:defRPr sz="992"/>
            </a:lvl1pPr>
            <a:lvl2pPr marL="283510" indent="0">
              <a:buNone/>
              <a:defRPr sz="868"/>
            </a:lvl2pPr>
            <a:lvl3pPr marL="567019" indent="0">
              <a:buNone/>
              <a:defRPr sz="744"/>
            </a:lvl3pPr>
            <a:lvl4pPr marL="850529" indent="0">
              <a:buNone/>
              <a:defRPr sz="620"/>
            </a:lvl4pPr>
            <a:lvl5pPr marL="1134039" indent="0">
              <a:buNone/>
              <a:defRPr sz="620"/>
            </a:lvl5pPr>
            <a:lvl6pPr marL="1417549" indent="0">
              <a:buNone/>
              <a:defRPr sz="620"/>
            </a:lvl6pPr>
            <a:lvl7pPr marL="1701058" indent="0">
              <a:buNone/>
              <a:defRPr sz="620"/>
            </a:lvl7pPr>
            <a:lvl8pPr marL="1984568" indent="0">
              <a:buNone/>
              <a:defRPr sz="620"/>
            </a:lvl8pPr>
            <a:lvl9pPr marL="2268078" indent="0">
              <a:buNone/>
              <a:defRPr sz="62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E2E668D-DAAC-CB54-FA5A-1E8595CDDFC2}"/>
              </a:ext>
            </a:extLst>
          </p:cNvPr>
          <p:cNvSpPr>
            <a:spLocks noGrp="1"/>
          </p:cNvSpPr>
          <p:nvPr>
            <p:ph type="dt" sz="half" idx="10"/>
          </p:nvPr>
        </p:nvSpPr>
        <p:spPr/>
        <p:txBody>
          <a:bodyPr/>
          <a:lstStyle/>
          <a:p>
            <a:fld id="{316A5A4E-9BE6-4CD2-9970-1B9ED9259C84}" type="datetimeFigureOut">
              <a:rPr kumimoji="1" lang="ja-JP" altLang="en-US" smtClean="0"/>
              <a:t>2026/3/16</a:t>
            </a:fld>
            <a:endParaRPr kumimoji="1" lang="ja-JP" altLang="en-US"/>
          </a:p>
        </p:txBody>
      </p:sp>
      <p:sp>
        <p:nvSpPr>
          <p:cNvPr id="6" name="フッター プレースホルダー 5">
            <a:extLst>
              <a:ext uri="{FF2B5EF4-FFF2-40B4-BE49-F238E27FC236}">
                <a16:creationId xmlns:a16="http://schemas.microsoft.com/office/drawing/2014/main" id="{7D88AE13-3895-F79E-CE60-D9C09106E9B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284DDC6-5685-9DB9-8606-D8F57B59EF22}"/>
              </a:ext>
            </a:extLst>
          </p:cNvPr>
          <p:cNvSpPr>
            <a:spLocks noGrp="1"/>
          </p:cNvSpPr>
          <p:nvPr>
            <p:ph type="sldNum" sz="quarter" idx="12"/>
          </p:nvPr>
        </p:nvSpPr>
        <p:spPr/>
        <p:txBody>
          <a:bodyPr/>
          <a:lstStyle/>
          <a:p>
            <a:fld id="{9865C8BD-CD22-4CD2-B5AA-DAF1F090E119}" type="slidenum">
              <a:rPr kumimoji="1" lang="ja-JP" altLang="en-US" smtClean="0"/>
              <a:t>‹#›</a:t>
            </a:fld>
            <a:endParaRPr kumimoji="1" lang="ja-JP" altLang="en-US"/>
          </a:p>
        </p:txBody>
      </p:sp>
    </p:spTree>
    <p:extLst>
      <p:ext uri="{BB962C8B-B14F-4D97-AF65-F5344CB8AC3E}">
        <p14:creationId xmlns:p14="http://schemas.microsoft.com/office/powerpoint/2010/main" val="3756099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1BAFBAF-7235-CBA5-3718-723F5A16CF57}"/>
              </a:ext>
            </a:extLst>
          </p:cNvPr>
          <p:cNvSpPr>
            <a:spLocks noGrp="1"/>
          </p:cNvSpPr>
          <p:nvPr>
            <p:ph type="title"/>
          </p:nvPr>
        </p:nvSpPr>
        <p:spPr>
          <a:xfrm>
            <a:off x="519728" y="569241"/>
            <a:ext cx="6520220" cy="206659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5AFCE3F-7656-4C78-84E4-0B1A49249B62}"/>
              </a:ext>
            </a:extLst>
          </p:cNvPr>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35A6504-FFFE-D256-6376-4FB21C229610}"/>
              </a:ext>
            </a:extLst>
          </p:cNvPr>
          <p:cNvSpPr>
            <a:spLocks noGrp="1"/>
          </p:cNvSpPr>
          <p:nvPr>
            <p:ph type="dt" sz="half" idx="2"/>
          </p:nvPr>
        </p:nvSpPr>
        <p:spPr>
          <a:xfrm>
            <a:off x="519728" y="9909727"/>
            <a:ext cx="1700927" cy="569240"/>
          </a:xfrm>
          <a:prstGeom prst="rect">
            <a:avLst/>
          </a:prstGeom>
        </p:spPr>
        <p:txBody>
          <a:bodyPr vert="horz" lIns="91440" tIns="45720" rIns="91440" bIns="45720" rtlCol="0" anchor="ctr"/>
          <a:lstStyle>
            <a:lvl1pPr algn="l">
              <a:defRPr sz="744">
                <a:solidFill>
                  <a:schemeClr val="tx1">
                    <a:tint val="75000"/>
                  </a:schemeClr>
                </a:solidFill>
              </a:defRPr>
            </a:lvl1pPr>
          </a:lstStyle>
          <a:p>
            <a:fld id="{316A5A4E-9BE6-4CD2-9970-1B9ED9259C84}" type="datetimeFigureOut">
              <a:rPr kumimoji="1" lang="ja-JP" altLang="en-US" smtClean="0"/>
              <a:t>2026/3/16</a:t>
            </a:fld>
            <a:endParaRPr kumimoji="1" lang="ja-JP" altLang="en-US"/>
          </a:p>
        </p:txBody>
      </p:sp>
      <p:sp>
        <p:nvSpPr>
          <p:cNvPr id="5" name="フッター プレースホルダー 4">
            <a:extLst>
              <a:ext uri="{FF2B5EF4-FFF2-40B4-BE49-F238E27FC236}">
                <a16:creationId xmlns:a16="http://schemas.microsoft.com/office/drawing/2014/main" id="{D24D8301-4CF1-51A2-5739-804AAEFE620D}"/>
              </a:ext>
            </a:extLst>
          </p:cNvPr>
          <p:cNvSpPr>
            <a:spLocks noGrp="1"/>
          </p:cNvSpPr>
          <p:nvPr>
            <p:ph type="ftr" sz="quarter" idx="3"/>
          </p:nvPr>
        </p:nvSpPr>
        <p:spPr>
          <a:xfrm>
            <a:off x="2504143" y="9909727"/>
            <a:ext cx="2551390" cy="569240"/>
          </a:xfrm>
          <a:prstGeom prst="rect">
            <a:avLst/>
          </a:prstGeom>
        </p:spPr>
        <p:txBody>
          <a:bodyPr vert="horz" lIns="91440" tIns="45720" rIns="91440" bIns="45720" rtlCol="0" anchor="ctr"/>
          <a:lstStyle>
            <a:lvl1pPr algn="ctr">
              <a:defRPr sz="744">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5507D02-1F24-F00D-F1C1-5EDB5AB02575}"/>
              </a:ext>
            </a:extLst>
          </p:cNvPr>
          <p:cNvSpPr>
            <a:spLocks noGrp="1"/>
          </p:cNvSpPr>
          <p:nvPr>
            <p:ph type="sldNum" sz="quarter" idx="4"/>
          </p:nvPr>
        </p:nvSpPr>
        <p:spPr>
          <a:xfrm>
            <a:off x="5339020" y="9909727"/>
            <a:ext cx="1700927" cy="569240"/>
          </a:xfrm>
          <a:prstGeom prst="rect">
            <a:avLst/>
          </a:prstGeom>
        </p:spPr>
        <p:txBody>
          <a:bodyPr vert="horz" lIns="91440" tIns="45720" rIns="91440" bIns="45720" rtlCol="0" anchor="ctr"/>
          <a:lstStyle>
            <a:lvl1pPr algn="r">
              <a:defRPr sz="744">
                <a:solidFill>
                  <a:schemeClr val="tx1">
                    <a:tint val="75000"/>
                  </a:schemeClr>
                </a:solidFill>
              </a:defRPr>
            </a:lvl1pPr>
          </a:lstStyle>
          <a:p>
            <a:fld id="{9865C8BD-CD22-4CD2-B5AA-DAF1F090E119}" type="slidenum">
              <a:rPr kumimoji="1" lang="ja-JP" altLang="en-US" smtClean="0"/>
              <a:t>‹#›</a:t>
            </a:fld>
            <a:endParaRPr kumimoji="1" lang="ja-JP" altLang="en-US"/>
          </a:p>
        </p:txBody>
      </p:sp>
    </p:spTree>
    <p:extLst>
      <p:ext uri="{BB962C8B-B14F-4D97-AF65-F5344CB8AC3E}">
        <p14:creationId xmlns:p14="http://schemas.microsoft.com/office/powerpoint/2010/main" val="25801036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67019" rtl="0" eaLnBrk="1" latinLnBrk="0" hangingPunct="1">
        <a:lnSpc>
          <a:spcPct val="90000"/>
        </a:lnSpc>
        <a:spcBef>
          <a:spcPct val="0"/>
        </a:spcBef>
        <a:buNone/>
        <a:defRPr kumimoji="1" sz="2728" kern="1200">
          <a:solidFill>
            <a:schemeClr val="tx1"/>
          </a:solidFill>
          <a:latin typeface="+mj-lt"/>
          <a:ea typeface="+mj-ea"/>
          <a:cs typeface="+mj-cs"/>
        </a:defRPr>
      </a:lvl1pPr>
    </p:titleStyle>
    <p:bodyStyle>
      <a:lvl1pPr marL="141755" indent="-141755" algn="l" defTabSz="567019" rtl="0" eaLnBrk="1" latinLnBrk="0" hangingPunct="1">
        <a:lnSpc>
          <a:spcPct val="90000"/>
        </a:lnSpc>
        <a:spcBef>
          <a:spcPts val="620"/>
        </a:spcBef>
        <a:buFont typeface="Arial" panose="020B0604020202020204" pitchFamily="34" charset="0"/>
        <a:buChar char="•"/>
        <a:defRPr kumimoji="1" sz="1736" kern="1200">
          <a:solidFill>
            <a:schemeClr val="tx1"/>
          </a:solidFill>
          <a:latin typeface="+mn-lt"/>
          <a:ea typeface="+mn-ea"/>
          <a:cs typeface="+mn-cs"/>
        </a:defRPr>
      </a:lvl1pPr>
      <a:lvl2pPr marL="425265" indent="-141755" algn="l" defTabSz="567019" rtl="0" eaLnBrk="1" latinLnBrk="0" hangingPunct="1">
        <a:lnSpc>
          <a:spcPct val="90000"/>
        </a:lnSpc>
        <a:spcBef>
          <a:spcPts val="310"/>
        </a:spcBef>
        <a:buFont typeface="Arial" panose="020B0604020202020204" pitchFamily="34" charset="0"/>
        <a:buChar char="•"/>
        <a:defRPr kumimoji="1" sz="1488" kern="1200">
          <a:solidFill>
            <a:schemeClr val="tx1"/>
          </a:solidFill>
          <a:latin typeface="+mn-lt"/>
          <a:ea typeface="+mn-ea"/>
          <a:cs typeface="+mn-cs"/>
        </a:defRPr>
      </a:lvl2pPr>
      <a:lvl3pPr marL="708774" indent="-141755" algn="l" defTabSz="567019" rtl="0" eaLnBrk="1" latinLnBrk="0" hangingPunct="1">
        <a:lnSpc>
          <a:spcPct val="90000"/>
        </a:lnSpc>
        <a:spcBef>
          <a:spcPts val="310"/>
        </a:spcBef>
        <a:buFont typeface="Arial" panose="020B0604020202020204" pitchFamily="34" charset="0"/>
        <a:buChar char="•"/>
        <a:defRPr kumimoji="1" sz="1240" kern="1200">
          <a:solidFill>
            <a:schemeClr val="tx1"/>
          </a:solidFill>
          <a:latin typeface="+mn-lt"/>
          <a:ea typeface="+mn-ea"/>
          <a:cs typeface="+mn-cs"/>
        </a:defRPr>
      </a:lvl3pPr>
      <a:lvl4pPr marL="992284"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4pPr>
      <a:lvl5pPr marL="1275794"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5pPr>
      <a:lvl6pPr marL="155930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9pPr>
    </p:bodyStyle>
    <p:otherStyle>
      <a:defPPr>
        <a:defRPr lang="ja-JP"/>
      </a:defPPr>
      <a:lvl1pPr marL="0" algn="l" defTabSz="567019" rtl="0" eaLnBrk="1" latinLnBrk="0" hangingPunct="1">
        <a:defRPr kumimoji="1" sz="1116" kern="1200">
          <a:solidFill>
            <a:schemeClr val="tx1"/>
          </a:solidFill>
          <a:latin typeface="+mn-lt"/>
          <a:ea typeface="+mn-ea"/>
          <a:cs typeface="+mn-cs"/>
        </a:defRPr>
      </a:lvl1pPr>
      <a:lvl2pPr marL="283510" algn="l" defTabSz="567019" rtl="0" eaLnBrk="1" latinLnBrk="0" hangingPunct="1">
        <a:defRPr kumimoji="1" sz="1116" kern="1200">
          <a:solidFill>
            <a:schemeClr val="tx1"/>
          </a:solidFill>
          <a:latin typeface="+mn-lt"/>
          <a:ea typeface="+mn-ea"/>
          <a:cs typeface="+mn-cs"/>
        </a:defRPr>
      </a:lvl2pPr>
      <a:lvl3pPr marL="567019" algn="l" defTabSz="567019" rtl="0" eaLnBrk="1" latinLnBrk="0" hangingPunct="1">
        <a:defRPr kumimoji="1" sz="1116" kern="1200">
          <a:solidFill>
            <a:schemeClr val="tx1"/>
          </a:solidFill>
          <a:latin typeface="+mn-lt"/>
          <a:ea typeface="+mn-ea"/>
          <a:cs typeface="+mn-cs"/>
        </a:defRPr>
      </a:lvl3pPr>
      <a:lvl4pPr marL="850529" algn="l" defTabSz="567019" rtl="0" eaLnBrk="1" latinLnBrk="0" hangingPunct="1">
        <a:defRPr kumimoji="1" sz="1116" kern="1200">
          <a:solidFill>
            <a:schemeClr val="tx1"/>
          </a:solidFill>
          <a:latin typeface="+mn-lt"/>
          <a:ea typeface="+mn-ea"/>
          <a:cs typeface="+mn-cs"/>
        </a:defRPr>
      </a:lvl4pPr>
      <a:lvl5pPr marL="1134039" algn="l" defTabSz="567019" rtl="0" eaLnBrk="1" latinLnBrk="0" hangingPunct="1">
        <a:defRPr kumimoji="1" sz="1116" kern="1200">
          <a:solidFill>
            <a:schemeClr val="tx1"/>
          </a:solidFill>
          <a:latin typeface="+mn-lt"/>
          <a:ea typeface="+mn-ea"/>
          <a:cs typeface="+mn-cs"/>
        </a:defRPr>
      </a:lvl5pPr>
      <a:lvl6pPr marL="1417549" algn="l" defTabSz="567019" rtl="0" eaLnBrk="1" latinLnBrk="0" hangingPunct="1">
        <a:defRPr kumimoji="1" sz="1116" kern="1200">
          <a:solidFill>
            <a:schemeClr val="tx1"/>
          </a:solidFill>
          <a:latin typeface="+mn-lt"/>
          <a:ea typeface="+mn-ea"/>
          <a:cs typeface="+mn-cs"/>
        </a:defRPr>
      </a:lvl6pPr>
      <a:lvl7pPr marL="1701058" algn="l" defTabSz="567019" rtl="0" eaLnBrk="1" latinLnBrk="0" hangingPunct="1">
        <a:defRPr kumimoji="1" sz="1116" kern="1200">
          <a:solidFill>
            <a:schemeClr val="tx1"/>
          </a:solidFill>
          <a:latin typeface="+mn-lt"/>
          <a:ea typeface="+mn-ea"/>
          <a:cs typeface="+mn-cs"/>
        </a:defRPr>
      </a:lvl7pPr>
      <a:lvl8pPr marL="1984568" algn="l" defTabSz="567019" rtl="0" eaLnBrk="1" latinLnBrk="0" hangingPunct="1">
        <a:defRPr kumimoji="1" sz="1116" kern="1200">
          <a:solidFill>
            <a:schemeClr val="tx1"/>
          </a:solidFill>
          <a:latin typeface="+mn-lt"/>
          <a:ea typeface="+mn-ea"/>
          <a:cs typeface="+mn-cs"/>
        </a:defRPr>
      </a:lvl8pPr>
      <a:lvl9pPr marL="2268078" algn="l" defTabSz="567019" rtl="0" eaLnBrk="1" latinLnBrk="0" hangingPunct="1">
        <a:defRPr kumimoji="1" sz="11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5EC2E-5191-5FCE-DD09-8704098F4A79}"/>
            </a:ext>
          </a:extLst>
        </p:cNvPr>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AA6456D1-272C-6F0D-0992-B816DA529136}"/>
              </a:ext>
            </a:extLst>
          </p:cNvPr>
          <p:cNvSpPr/>
          <p:nvPr/>
        </p:nvSpPr>
        <p:spPr>
          <a:xfrm>
            <a:off x="-163" y="7630772"/>
            <a:ext cx="7560000" cy="3061041"/>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5BA75CD0-CA1A-4F1D-1892-B560902097F1}"/>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t="-68" r="4603" b="1414"/>
          <a:stretch/>
        </p:blipFill>
        <p:spPr>
          <a:xfrm>
            <a:off x="-11108" y="2045240"/>
            <a:ext cx="7581892" cy="5598099"/>
          </a:xfrm>
          <a:prstGeom prst="rect">
            <a:avLst/>
          </a:prstGeom>
          <a:solidFill>
            <a:schemeClr val="bg1"/>
          </a:solidFill>
        </p:spPr>
      </p:pic>
      <p:sp>
        <p:nvSpPr>
          <p:cNvPr id="55" name="正方形/長方形 54">
            <a:extLst>
              <a:ext uri="{FF2B5EF4-FFF2-40B4-BE49-F238E27FC236}">
                <a16:creationId xmlns:a16="http://schemas.microsoft.com/office/drawing/2014/main" id="{74A2674C-10E1-8C97-845B-D793D3B294DA}"/>
              </a:ext>
            </a:extLst>
          </p:cNvPr>
          <p:cNvSpPr>
            <a:spLocks/>
          </p:cNvSpPr>
          <p:nvPr/>
        </p:nvSpPr>
        <p:spPr>
          <a:xfrm>
            <a:off x="168873" y="5336703"/>
            <a:ext cx="7210328" cy="332363"/>
          </a:xfrm>
          <a:prstGeom prst="rect">
            <a:avLst/>
          </a:prstGeom>
          <a:solidFill>
            <a:schemeClr val="accent3"/>
          </a:solidFill>
          <a:ln>
            <a:noFill/>
          </a:ln>
          <a:effectLst>
            <a:outerShdw blurRad="88900" dist="1397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spc="-300">
              <a:solidFill>
                <a:schemeClr val="accent6"/>
              </a:solidFill>
            </a:endParaRPr>
          </a:p>
        </p:txBody>
      </p:sp>
      <p:sp>
        <p:nvSpPr>
          <p:cNvPr id="10" name="正方形/長方形 9">
            <a:extLst>
              <a:ext uri="{FF2B5EF4-FFF2-40B4-BE49-F238E27FC236}">
                <a16:creationId xmlns:a16="http://schemas.microsoft.com/office/drawing/2014/main" id="{BF84B49F-8557-8502-B121-DF130E65B440}"/>
              </a:ext>
            </a:extLst>
          </p:cNvPr>
          <p:cNvSpPr/>
          <p:nvPr/>
        </p:nvSpPr>
        <p:spPr>
          <a:xfrm>
            <a:off x="-163" y="0"/>
            <a:ext cx="7560000" cy="88275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AA82BE87-C738-598E-F807-0EB7F93E9CAD}"/>
              </a:ext>
            </a:extLst>
          </p:cNvPr>
          <p:cNvSpPr txBox="1"/>
          <p:nvPr/>
        </p:nvSpPr>
        <p:spPr>
          <a:xfrm>
            <a:off x="-57349" y="158877"/>
            <a:ext cx="7559675" cy="584775"/>
          </a:xfrm>
          <a:prstGeom prst="rect">
            <a:avLst/>
          </a:prstGeom>
          <a:noFill/>
        </p:spPr>
        <p:txBody>
          <a:bodyPr wrap="square">
            <a:spAutoFit/>
          </a:bodyPr>
          <a:lstStyle/>
          <a:p>
            <a:pPr algn="ctr"/>
            <a:r>
              <a:rPr lang="ja-JP" altLang="en-US" sz="3200" b="1" spc="300" dirty="0">
                <a:solidFill>
                  <a:schemeClr val="bg1"/>
                </a:solidFill>
                <a:effectLst>
                  <a:outerShdw blurRad="38100" dist="38100" dir="2700000" algn="tl">
                    <a:srgbClr val="000000">
                      <a:alpha val="43137"/>
                    </a:srgbClr>
                  </a:outerShdw>
                </a:effectLst>
              </a:rPr>
              <a:t>シーズ鎌倉学園・折尾駅前校１校舎</a:t>
            </a:r>
          </a:p>
        </p:txBody>
      </p:sp>
      <p:sp>
        <p:nvSpPr>
          <p:cNvPr id="24" name="テキスト ボックス 23">
            <a:extLst>
              <a:ext uri="{FF2B5EF4-FFF2-40B4-BE49-F238E27FC236}">
                <a16:creationId xmlns:a16="http://schemas.microsoft.com/office/drawing/2014/main" id="{39FA08B4-00A1-30A1-D2CA-A92E7956891D}"/>
              </a:ext>
            </a:extLst>
          </p:cNvPr>
          <p:cNvSpPr txBox="1"/>
          <p:nvPr/>
        </p:nvSpPr>
        <p:spPr>
          <a:xfrm>
            <a:off x="4552786" y="5642704"/>
            <a:ext cx="3482722" cy="591163"/>
          </a:xfrm>
          <a:prstGeom prst="rect">
            <a:avLst/>
          </a:prstGeom>
          <a:noFill/>
        </p:spPr>
        <p:txBody>
          <a:bodyPr wrap="square">
            <a:noAutofit/>
          </a:bodyPr>
          <a:lstStyle>
            <a:defPPr>
              <a:defRPr lang="ja-JP"/>
            </a:defPPr>
            <a:lvl1pPr>
              <a:lnSpc>
                <a:spcPct val="120000"/>
              </a:lnSpc>
              <a:defRPr sz="1600" b="0" spc="0">
                <a:ln w="3175">
                  <a:solidFill>
                    <a:schemeClr val="tx2"/>
                  </a:solidFill>
                </a:ln>
                <a:solidFill>
                  <a:schemeClr val="tx2"/>
                </a:solidFill>
                <a:latin typeface="Century Gothic" panose="020B0502020202020204" pitchFamily="34" charset="0"/>
              </a:defRPr>
            </a:lvl1pPr>
          </a:lstStyle>
          <a:p>
            <a:pPr>
              <a:lnSpc>
                <a:spcPct val="140000"/>
              </a:lnSpc>
            </a:pPr>
            <a:r>
              <a:rPr lang="ja-JP" altLang="en-US" sz="1800" b="1" spc="300" dirty="0"/>
              <a:t>シーズ中間校・沖田出身</a:t>
            </a:r>
            <a:endParaRPr lang="en-US" altLang="ja-JP" sz="1800" b="1" spc="300" dirty="0"/>
          </a:p>
          <a:p>
            <a:pPr>
              <a:lnSpc>
                <a:spcPct val="140000"/>
              </a:lnSpc>
            </a:pPr>
            <a:endParaRPr lang="en-US" altLang="ja-JP" spc="300" dirty="0"/>
          </a:p>
        </p:txBody>
      </p:sp>
      <p:grpSp>
        <p:nvGrpSpPr>
          <p:cNvPr id="47" name="グループ化 46">
            <a:extLst>
              <a:ext uri="{FF2B5EF4-FFF2-40B4-BE49-F238E27FC236}">
                <a16:creationId xmlns:a16="http://schemas.microsoft.com/office/drawing/2014/main" id="{7E0B0CFA-5860-FDB5-0510-FBBB44CEE02A}"/>
              </a:ext>
            </a:extLst>
          </p:cNvPr>
          <p:cNvGrpSpPr/>
          <p:nvPr/>
        </p:nvGrpSpPr>
        <p:grpSpPr>
          <a:xfrm>
            <a:off x="135996" y="4397122"/>
            <a:ext cx="6483909" cy="1456512"/>
            <a:chOff x="3522061" y="2254268"/>
            <a:chExt cx="6637771" cy="1456512"/>
          </a:xfrm>
        </p:grpSpPr>
        <p:sp>
          <p:nvSpPr>
            <p:cNvPr id="44" name="正方形/長方形 43">
              <a:extLst>
                <a:ext uri="{FF2B5EF4-FFF2-40B4-BE49-F238E27FC236}">
                  <a16:creationId xmlns:a16="http://schemas.microsoft.com/office/drawing/2014/main" id="{E42BA90D-FC8E-8B8C-F566-0509FD7CD515}"/>
                </a:ext>
              </a:extLst>
            </p:cNvPr>
            <p:cNvSpPr/>
            <p:nvPr/>
          </p:nvSpPr>
          <p:spPr>
            <a:xfrm rot="21588038">
              <a:off x="3585760" y="2264230"/>
              <a:ext cx="6547734" cy="1446550"/>
            </a:xfrm>
            <a:prstGeom prst="rect">
              <a:avLst/>
            </a:prstGeom>
            <a:noFill/>
            <a:ln>
              <a:noFill/>
            </a:ln>
          </p:spPr>
          <p:txBody>
            <a:bodyPr wrap="square" lIns="91440" tIns="45720" rIns="91440" bIns="45720">
              <a:spAutoFit/>
              <a:scene3d>
                <a:camera prst="orthographicFront"/>
                <a:lightRig rig="threePt" dir="t"/>
              </a:scene3d>
              <a:sp3d prstMaterial="dkEdge">
                <a:bevelT w="0" h="0"/>
              </a:sp3d>
            </a:bodyPr>
            <a:lstStyle/>
            <a:p>
              <a:r>
                <a:rPr lang="ja-JP" altLang="en-US" sz="8800" b="1" spc="300" dirty="0">
                  <a:ln w="152400" cap="rnd">
                    <a:solidFill>
                      <a:schemeClr val="bg1"/>
                    </a:solidFill>
                    <a:round/>
                  </a:ln>
                  <a:solidFill>
                    <a:schemeClr val="accent6"/>
                  </a:solidFill>
                  <a:effectLst>
                    <a:outerShdw blurRad="50800" dist="127000" algn="l" rotWithShape="0">
                      <a:prstClr val="black">
                        <a:alpha val="40000"/>
                      </a:prstClr>
                    </a:outerShdw>
                  </a:effectLst>
                  <a:latin typeface="+mn-ea"/>
                </a:rPr>
                <a:t>大阪大学</a:t>
              </a:r>
            </a:p>
          </p:txBody>
        </p:sp>
        <p:sp>
          <p:nvSpPr>
            <p:cNvPr id="45" name="正方形/長方形 44">
              <a:extLst>
                <a:ext uri="{FF2B5EF4-FFF2-40B4-BE49-F238E27FC236}">
                  <a16:creationId xmlns:a16="http://schemas.microsoft.com/office/drawing/2014/main" id="{F2DDBB64-124A-93F3-F699-8576AB29D311}"/>
                </a:ext>
              </a:extLst>
            </p:cNvPr>
            <p:cNvSpPr/>
            <p:nvPr/>
          </p:nvSpPr>
          <p:spPr>
            <a:xfrm rot="21588038">
              <a:off x="3522061" y="2254268"/>
              <a:ext cx="6637771" cy="1446550"/>
            </a:xfrm>
            <a:prstGeom prst="rect">
              <a:avLst/>
            </a:prstGeom>
            <a:noFill/>
            <a:ln>
              <a:noFill/>
            </a:ln>
          </p:spPr>
          <p:txBody>
            <a:bodyPr wrap="square" lIns="91440" tIns="45720" rIns="91440" bIns="45720">
              <a:spAutoFit/>
            </a:bodyPr>
            <a:lstStyle/>
            <a:p>
              <a:r>
                <a:rPr lang="ja-JP" altLang="en-US" sz="8800" b="1" spc="600" dirty="0">
                  <a:ln>
                    <a:solidFill>
                      <a:schemeClr val="tx2"/>
                    </a:solidFill>
                  </a:ln>
                  <a:solidFill>
                    <a:schemeClr val="tx2"/>
                  </a:solidFill>
                  <a:effectLst>
                    <a:outerShdw blurRad="50800" dist="38100" algn="l" rotWithShape="0">
                      <a:prstClr val="black">
                        <a:alpha val="40000"/>
                      </a:prstClr>
                    </a:outerShdw>
                  </a:effectLst>
                  <a:latin typeface="+mn-ea"/>
                </a:rPr>
                <a:t>大阪大学</a:t>
              </a:r>
            </a:p>
          </p:txBody>
        </p:sp>
      </p:grpSp>
      <p:grpSp>
        <p:nvGrpSpPr>
          <p:cNvPr id="52" name="グループ化 51">
            <a:extLst>
              <a:ext uri="{FF2B5EF4-FFF2-40B4-BE49-F238E27FC236}">
                <a16:creationId xmlns:a16="http://schemas.microsoft.com/office/drawing/2014/main" id="{4EC32C98-829E-3448-16E3-584D0F07B86A}"/>
              </a:ext>
            </a:extLst>
          </p:cNvPr>
          <p:cNvGrpSpPr/>
          <p:nvPr/>
        </p:nvGrpSpPr>
        <p:grpSpPr>
          <a:xfrm>
            <a:off x="6435702" y="4995489"/>
            <a:ext cx="787059" cy="584775"/>
            <a:chOff x="8626604" y="4576483"/>
            <a:chExt cx="787059" cy="584775"/>
          </a:xfrm>
          <a:effectLst>
            <a:outerShdw blurRad="101600" dist="76200" dir="2700000" algn="tl" rotWithShape="0">
              <a:prstClr val="black">
                <a:alpha val="40000"/>
              </a:prstClr>
            </a:outerShdw>
          </a:effectLst>
        </p:grpSpPr>
        <p:sp>
          <p:nvSpPr>
            <p:cNvPr id="53" name="テキスト ボックス 52">
              <a:extLst>
                <a:ext uri="{FF2B5EF4-FFF2-40B4-BE49-F238E27FC236}">
                  <a16:creationId xmlns:a16="http://schemas.microsoft.com/office/drawing/2014/main" id="{0623CC1A-0679-3A9B-D506-021ED4FE6D36}"/>
                </a:ext>
              </a:extLst>
            </p:cNvPr>
            <p:cNvSpPr txBox="1"/>
            <p:nvPr/>
          </p:nvSpPr>
          <p:spPr>
            <a:xfrm>
              <a:off x="8626604" y="4576483"/>
              <a:ext cx="753853" cy="584775"/>
            </a:xfrm>
            <a:prstGeom prst="rect">
              <a:avLst/>
            </a:prstGeom>
            <a:noFill/>
            <a:ln>
              <a:noFill/>
            </a:ln>
          </p:spPr>
          <p:txBody>
            <a:bodyPr wrap="square" lIns="91440" tIns="45720" rIns="91440" bIns="45720">
              <a:spAutoFit/>
            </a:bodyPr>
            <a:lstStyle>
              <a:defPPr>
                <a:defRPr lang="ja-JP"/>
              </a:defPPr>
              <a:lvl1pPr>
                <a:defRPr sz="4400" b="1">
                  <a:ln w="190500">
                    <a:solidFill>
                      <a:schemeClr val="bg1">
                        <a:alpha val="97000"/>
                      </a:schemeClr>
                    </a:solidFill>
                  </a:ln>
                  <a:solidFill>
                    <a:schemeClr val="bg1">
                      <a:alpha val="98000"/>
                    </a:schemeClr>
                  </a:solidFill>
                  <a:latin typeface="+mn-ea"/>
                </a:defRPr>
              </a:lvl1pPr>
            </a:lstStyle>
            <a:p>
              <a:r>
                <a:rPr lang="ja-JP" altLang="en-US" sz="3200" dirty="0">
                  <a:ln w="95250">
                    <a:solidFill>
                      <a:schemeClr val="bg1">
                        <a:alpha val="97000"/>
                      </a:schemeClr>
                    </a:solidFill>
                  </a:ln>
                </a:rPr>
                <a:t>名</a:t>
              </a:r>
            </a:p>
          </p:txBody>
        </p:sp>
        <p:sp>
          <p:nvSpPr>
            <p:cNvPr id="54" name="テキスト ボックス 53">
              <a:extLst>
                <a:ext uri="{FF2B5EF4-FFF2-40B4-BE49-F238E27FC236}">
                  <a16:creationId xmlns:a16="http://schemas.microsoft.com/office/drawing/2014/main" id="{74AD8C16-28EE-3852-7A15-73107690A374}"/>
                </a:ext>
              </a:extLst>
            </p:cNvPr>
            <p:cNvSpPr txBox="1"/>
            <p:nvPr/>
          </p:nvSpPr>
          <p:spPr>
            <a:xfrm>
              <a:off x="8659810" y="4608868"/>
              <a:ext cx="753853" cy="523220"/>
            </a:xfrm>
            <a:prstGeom prst="rect">
              <a:avLst/>
            </a:prstGeom>
            <a:noFill/>
          </p:spPr>
          <p:txBody>
            <a:bodyPr wrap="square" anchor="b">
              <a:spAutoFit/>
            </a:bodyPr>
            <a:lstStyle/>
            <a:p>
              <a:r>
                <a:rPr lang="ja-JP" altLang="en-US" sz="2800" b="1" spc="-300" dirty="0">
                  <a:ln w="6350">
                    <a:solidFill>
                      <a:schemeClr val="accent6"/>
                    </a:solidFill>
                  </a:ln>
                  <a:solidFill>
                    <a:schemeClr val="accent6"/>
                  </a:solidFill>
                  <a:latin typeface="+mn-ea"/>
                </a:rPr>
                <a:t>名</a:t>
              </a:r>
              <a:endParaRPr lang="ja-JP" altLang="en-US" sz="4000" b="1" spc="-300" dirty="0">
                <a:ln w="6350">
                  <a:solidFill>
                    <a:schemeClr val="accent6"/>
                  </a:solidFill>
                </a:ln>
                <a:solidFill>
                  <a:schemeClr val="accent6"/>
                </a:solidFill>
              </a:endParaRPr>
            </a:p>
          </p:txBody>
        </p:sp>
      </p:grpSp>
      <p:sp>
        <p:nvSpPr>
          <p:cNvPr id="2" name="正方形/長方形 1">
            <a:extLst>
              <a:ext uri="{FF2B5EF4-FFF2-40B4-BE49-F238E27FC236}">
                <a16:creationId xmlns:a16="http://schemas.microsoft.com/office/drawing/2014/main" id="{B8AF45C4-A5F5-6BCE-57DB-CD67DC8A763F}"/>
              </a:ext>
            </a:extLst>
          </p:cNvPr>
          <p:cNvSpPr/>
          <p:nvPr/>
        </p:nvSpPr>
        <p:spPr>
          <a:xfrm>
            <a:off x="193579" y="6945630"/>
            <a:ext cx="7180141" cy="338465"/>
          </a:xfrm>
          <a:prstGeom prst="rect">
            <a:avLst/>
          </a:prstGeom>
          <a:solidFill>
            <a:schemeClr val="accent3"/>
          </a:solidFill>
          <a:ln>
            <a:noFill/>
          </a:ln>
          <a:effectLst>
            <a:outerShdw blurRad="88900" dist="1397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spc="-300">
              <a:solidFill>
                <a:schemeClr val="accent6"/>
              </a:solidFill>
            </a:endParaRPr>
          </a:p>
        </p:txBody>
      </p:sp>
      <p:grpSp>
        <p:nvGrpSpPr>
          <p:cNvPr id="13" name="グループ化 12">
            <a:extLst>
              <a:ext uri="{FF2B5EF4-FFF2-40B4-BE49-F238E27FC236}">
                <a16:creationId xmlns:a16="http://schemas.microsoft.com/office/drawing/2014/main" id="{53338C8D-2F80-9095-0775-C0BAA12E829D}"/>
              </a:ext>
            </a:extLst>
          </p:cNvPr>
          <p:cNvGrpSpPr/>
          <p:nvPr/>
        </p:nvGrpSpPr>
        <p:grpSpPr>
          <a:xfrm>
            <a:off x="178533" y="5990226"/>
            <a:ext cx="5626059" cy="1449360"/>
            <a:chOff x="-5087386" y="5891488"/>
            <a:chExt cx="7265359" cy="1449360"/>
          </a:xfrm>
        </p:grpSpPr>
        <p:sp>
          <p:nvSpPr>
            <p:cNvPr id="32" name="正方形/長方形 31">
              <a:extLst>
                <a:ext uri="{FF2B5EF4-FFF2-40B4-BE49-F238E27FC236}">
                  <a16:creationId xmlns:a16="http://schemas.microsoft.com/office/drawing/2014/main" id="{5F746B9C-B306-4C69-997B-76F65DED2C15}"/>
                </a:ext>
              </a:extLst>
            </p:cNvPr>
            <p:cNvSpPr/>
            <p:nvPr/>
          </p:nvSpPr>
          <p:spPr>
            <a:xfrm rot="21588038">
              <a:off x="-5087386" y="5894298"/>
              <a:ext cx="6586119" cy="1446550"/>
            </a:xfrm>
            <a:prstGeom prst="rect">
              <a:avLst/>
            </a:prstGeom>
            <a:noFill/>
            <a:ln>
              <a:noFill/>
            </a:ln>
          </p:spPr>
          <p:txBody>
            <a:bodyPr wrap="square" lIns="91440" tIns="45720" rIns="91440" bIns="45720">
              <a:spAutoFit/>
              <a:scene3d>
                <a:camera prst="orthographicFront"/>
                <a:lightRig rig="threePt" dir="t"/>
              </a:scene3d>
              <a:sp3d prstMaterial="dkEdge">
                <a:bevelT w="0" h="0"/>
              </a:sp3d>
            </a:bodyPr>
            <a:lstStyle/>
            <a:p>
              <a:r>
                <a:rPr lang="ja-JP" altLang="en-US" sz="8800" b="1" spc="600" dirty="0">
                  <a:ln w="152400" cap="rnd">
                    <a:solidFill>
                      <a:schemeClr val="bg1"/>
                    </a:solidFill>
                    <a:round/>
                  </a:ln>
                  <a:solidFill>
                    <a:schemeClr val="accent6"/>
                  </a:solidFill>
                  <a:effectLst>
                    <a:outerShdw blurRad="50800" dist="127000" algn="l" rotWithShape="0">
                      <a:prstClr val="black">
                        <a:alpha val="40000"/>
                      </a:prstClr>
                    </a:outerShdw>
                  </a:effectLst>
                  <a:latin typeface="+mn-ea"/>
                </a:rPr>
                <a:t>一橋大学</a:t>
              </a:r>
            </a:p>
          </p:txBody>
        </p:sp>
        <p:sp>
          <p:nvSpPr>
            <p:cNvPr id="56" name="正方形/長方形 55">
              <a:extLst>
                <a:ext uri="{FF2B5EF4-FFF2-40B4-BE49-F238E27FC236}">
                  <a16:creationId xmlns:a16="http://schemas.microsoft.com/office/drawing/2014/main" id="{588B986E-9283-3913-8714-93AD18CB933E}"/>
                </a:ext>
              </a:extLst>
            </p:cNvPr>
            <p:cNvSpPr/>
            <p:nvPr/>
          </p:nvSpPr>
          <p:spPr>
            <a:xfrm rot="21588038">
              <a:off x="-5074574" y="5891488"/>
              <a:ext cx="7252547" cy="1446550"/>
            </a:xfrm>
            <a:prstGeom prst="rect">
              <a:avLst/>
            </a:prstGeom>
            <a:noFill/>
            <a:ln>
              <a:noFill/>
            </a:ln>
          </p:spPr>
          <p:txBody>
            <a:bodyPr wrap="square" lIns="91440" tIns="45720" rIns="91440" bIns="45720">
              <a:spAutoFit/>
            </a:bodyPr>
            <a:lstStyle/>
            <a:p>
              <a:r>
                <a:rPr lang="ja-JP" altLang="en-US" sz="8800" b="1" spc="600" dirty="0">
                  <a:ln>
                    <a:solidFill>
                      <a:schemeClr val="tx2"/>
                    </a:solidFill>
                  </a:ln>
                  <a:solidFill>
                    <a:schemeClr val="tx2"/>
                  </a:solidFill>
                  <a:effectLst>
                    <a:outerShdw blurRad="50800" dist="38100" algn="l" rotWithShape="0">
                      <a:prstClr val="black">
                        <a:alpha val="40000"/>
                      </a:prstClr>
                    </a:outerShdw>
                  </a:effectLst>
                  <a:latin typeface="+mn-ea"/>
                </a:rPr>
                <a:t>一橋大学</a:t>
              </a:r>
            </a:p>
          </p:txBody>
        </p:sp>
      </p:grpSp>
      <p:grpSp>
        <p:nvGrpSpPr>
          <p:cNvPr id="3" name="グループ化 2">
            <a:extLst>
              <a:ext uri="{FF2B5EF4-FFF2-40B4-BE49-F238E27FC236}">
                <a16:creationId xmlns:a16="http://schemas.microsoft.com/office/drawing/2014/main" id="{4F32937E-912B-E957-13B8-E724224CB99C}"/>
              </a:ext>
            </a:extLst>
          </p:cNvPr>
          <p:cNvGrpSpPr/>
          <p:nvPr/>
        </p:nvGrpSpPr>
        <p:grpSpPr>
          <a:xfrm>
            <a:off x="5536148" y="5921478"/>
            <a:ext cx="1044908" cy="1486279"/>
            <a:chOff x="8362830" y="2620089"/>
            <a:chExt cx="1044908" cy="1486279"/>
          </a:xfrm>
        </p:grpSpPr>
        <p:sp>
          <p:nvSpPr>
            <p:cNvPr id="58" name="テキスト ボックス 57">
              <a:extLst>
                <a:ext uri="{FF2B5EF4-FFF2-40B4-BE49-F238E27FC236}">
                  <a16:creationId xmlns:a16="http://schemas.microsoft.com/office/drawing/2014/main" id="{DBCC94B7-2AE0-7F72-F9CC-0BD399481299}"/>
                </a:ext>
              </a:extLst>
            </p:cNvPr>
            <p:cNvSpPr txBox="1"/>
            <p:nvPr/>
          </p:nvSpPr>
          <p:spPr>
            <a:xfrm>
              <a:off x="8456895" y="2659818"/>
              <a:ext cx="950843" cy="1446550"/>
            </a:xfrm>
            <a:prstGeom prst="rect">
              <a:avLst/>
            </a:prstGeom>
            <a:noFill/>
            <a:ln>
              <a:noFill/>
            </a:ln>
          </p:spPr>
          <p:txBody>
            <a:bodyPr wrap="square" lIns="91440" tIns="45720" rIns="91440" bIns="45720" anchor="ctr" anchorCtr="0">
              <a:noAutofit/>
            </a:bodyPr>
            <a:lstStyle>
              <a:defPPr>
                <a:defRPr lang="ja-JP"/>
              </a:defPPr>
              <a:lvl1pPr>
                <a:defRPr sz="4400" b="1">
                  <a:ln w="190500">
                    <a:solidFill>
                      <a:schemeClr val="bg1">
                        <a:alpha val="97000"/>
                      </a:schemeClr>
                    </a:solidFill>
                  </a:ln>
                  <a:solidFill>
                    <a:schemeClr val="bg1">
                      <a:alpha val="98000"/>
                    </a:schemeClr>
                  </a:solidFill>
                  <a:latin typeface="+mn-ea"/>
                </a:defRPr>
              </a:lvl1pPr>
            </a:lstStyle>
            <a:p>
              <a:r>
                <a:rPr lang="en-US" altLang="ja-JP" sz="8000" dirty="0">
                  <a:ln w="254000">
                    <a:solidFill>
                      <a:schemeClr val="bg1">
                        <a:alpha val="97000"/>
                      </a:schemeClr>
                    </a:solidFill>
                  </a:ln>
                  <a:latin typeface="Century Gothic" panose="020B0502020202020204" pitchFamily="34" charset="0"/>
                  <a:ea typeface="BIZ UDPゴシック" panose="020B0400000000000000" pitchFamily="50" charset="-128"/>
                </a:rPr>
                <a:t>1</a:t>
              </a:r>
              <a:endParaRPr lang="ja-JP" altLang="en-US" sz="8000" dirty="0">
                <a:ln w="254000">
                  <a:solidFill>
                    <a:schemeClr val="bg1">
                      <a:alpha val="97000"/>
                    </a:schemeClr>
                  </a:solidFill>
                </a:ln>
                <a:latin typeface="Century Gothic" panose="020B0502020202020204" pitchFamily="34" charset="0"/>
                <a:ea typeface="BIZ UDPゴシック" panose="020B0400000000000000" pitchFamily="50" charset="-128"/>
              </a:endParaRPr>
            </a:p>
          </p:txBody>
        </p:sp>
        <p:sp>
          <p:nvSpPr>
            <p:cNvPr id="59" name="テキスト ボックス 58">
              <a:extLst>
                <a:ext uri="{FF2B5EF4-FFF2-40B4-BE49-F238E27FC236}">
                  <a16:creationId xmlns:a16="http://schemas.microsoft.com/office/drawing/2014/main" id="{E85736F3-9D34-2E65-FE82-45DF33CAD964}"/>
                </a:ext>
              </a:extLst>
            </p:cNvPr>
            <p:cNvSpPr txBox="1"/>
            <p:nvPr/>
          </p:nvSpPr>
          <p:spPr>
            <a:xfrm>
              <a:off x="8362830" y="2620089"/>
              <a:ext cx="950843" cy="1446550"/>
            </a:xfrm>
            <a:prstGeom prst="rect">
              <a:avLst/>
            </a:prstGeom>
            <a:noFill/>
          </p:spPr>
          <p:txBody>
            <a:bodyPr wrap="square" anchor="ctr" anchorCtr="0">
              <a:noAutofit/>
            </a:bodyPr>
            <a:lstStyle/>
            <a:p>
              <a:pPr algn="ctr"/>
              <a:r>
                <a:rPr lang="en-US" altLang="ja-JP" sz="8000" b="1" spc="-300" dirty="0">
                  <a:ln>
                    <a:solidFill>
                      <a:schemeClr val="accent6"/>
                    </a:solidFill>
                  </a:ln>
                  <a:solidFill>
                    <a:schemeClr val="accent6"/>
                  </a:solidFill>
                  <a:effectLst>
                    <a:outerShdw blurRad="38100" dist="19050" dir="2700000" algn="tl" rotWithShape="0">
                      <a:schemeClr val="dk1">
                        <a:lumMod val="50000"/>
                        <a:alpha val="40000"/>
                      </a:schemeClr>
                    </a:outerShdw>
                  </a:effectLst>
                  <a:latin typeface="Century Gothic" panose="020B0502020202020204" pitchFamily="34" charset="0"/>
                  <a:ea typeface="BIZ UDPゴシック" panose="020B0400000000000000" pitchFamily="50" charset="-128"/>
                </a:rPr>
                <a:t>1</a:t>
              </a:r>
              <a:endParaRPr lang="ja-JP" altLang="en-US" sz="8000" b="1" spc="-300" dirty="0">
                <a:ln>
                  <a:solidFill>
                    <a:schemeClr val="accent6"/>
                  </a:solidFill>
                </a:ln>
                <a:solidFill>
                  <a:schemeClr val="accent6"/>
                </a:solidFill>
                <a:latin typeface="Century Gothic" panose="020B0502020202020204" pitchFamily="34" charset="0"/>
                <a:ea typeface="BIZ UDPゴシック" panose="020B0400000000000000" pitchFamily="50" charset="-128"/>
              </a:endParaRPr>
            </a:p>
          </p:txBody>
        </p:sp>
      </p:grpSp>
      <p:grpSp>
        <p:nvGrpSpPr>
          <p:cNvPr id="60" name="グループ化 59">
            <a:extLst>
              <a:ext uri="{FF2B5EF4-FFF2-40B4-BE49-F238E27FC236}">
                <a16:creationId xmlns:a16="http://schemas.microsoft.com/office/drawing/2014/main" id="{DF917AB6-71FB-19F6-B9F3-12643BA3CCAE}"/>
              </a:ext>
            </a:extLst>
          </p:cNvPr>
          <p:cNvGrpSpPr/>
          <p:nvPr/>
        </p:nvGrpSpPr>
        <p:grpSpPr>
          <a:xfrm>
            <a:off x="6468908" y="6702490"/>
            <a:ext cx="775152" cy="584775"/>
            <a:chOff x="7526546" y="4517442"/>
            <a:chExt cx="775152" cy="584775"/>
          </a:xfrm>
          <a:effectLst>
            <a:outerShdw blurRad="101600" dist="76200" dir="2700000" algn="tl" rotWithShape="0">
              <a:prstClr val="black">
                <a:alpha val="40000"/>
              </a:prstClr>
            </a:outerShdw>
          </a:effectLst>
        </p:grpSpPr>
        <p:sp>
          <p:nvSpPr>
            <p:cNvPr id="61" name="テキスト ボックス 60">
              <a:extLst>
                <a:ext uri="{FF2B5EF4-FFF2-40B4-BE49-F238E27FC236}">
                  <a16:creationId xmlns:a16="http://schemas.microsoft.com/office/drawing/2014/main" id="{C8D25FF5-B5E8-438C-A2E8-577E45D25C6A}"/>
                </a:ext>
              </a:extLst>
            </p:cNvPr>
            <p:cNvSpPr txBox="1"/>
            <p:nvPr/>
          </p:nvSpPr>
          <p:spPr>
            <a:xfrm>
              <a:off x="7526546" y="4517442"/>
              <a:ext cx="753853" cy="584775"/>
            </a:xfrm>
            <a:prstGeom prst="rect">
              <a:avLst/>
            </a:prstGeom>
            <a:noFill/>
            <a:ln>
              <a:noFill/>
            </a:ln>
          </p:spPr>
          <p:txBody>
            <a:bodyPr wrap="square" lIns="91440" tIns="45720" rIns="91440" bIns="45720">
              <a:spAutoFit/>
            </a:bodyPr>
            <a:lstStyle>
              <a:defPPr>
                <a:defRPr lang="ja-JP"/>
              </a:defPPr>
              <a:lvl1pPr>
                <a:defRPr sz="4400" b="1">
                  <a:ln w="190500">
                    <a:solidFill>
                      <a:schemeClr val="bg1">
                        <a:alpha val="97000"/>
                      </a:schemeClr>
                    </a:solidFill>
                  </a:ln>
                  <a:solidFill>
                    <a:schemeClr val="bg1">
                      <a:alpha val="98000"/>
                    </a:schemeClr>
                  </a:solidFill>
                  <a:latin typeface="+mn-ea"/>
                </a:defRPr>
              </a:lvl1pPr>
            </a:lstStyle>
            <a:p>
              <a:r>
                <a:rPr lang="ja-JP" altLang="en-US" sz="3200" dirty="0">
                  <a:ln w="95250">
                    <a:solidFill>
                      <a:schemeClr val="bg1">
                        <a:alpha val="97000"/>
                      </a:schemeClr>
                    </a:solidFill>
                  </a:ln>
                </a:rPr>
                <a:t>名</a:t>
              </a:r>
            </a:p>
          </p:txBody>
        </p:sp>
        <p:sp>
          <p:nvSpPr>
            <p:cNvPr id="62" name="テキスト ボックス 61">
              <a:extLst>
                <a:ext uri="{FF2B5EF4-FFF2-40B4-BE49-F238E27FC236}">
                  <a16:creationId xmlns:a16="http://schemas.microsoft.com/office/drawing/2014/main" id="{37039772-41BA-4DB5-9695-80C4F2B57746}"/>
                </a:ext>
              </a:extLst>
            </p:cNvPr>
            <p:cNvSpPr txBox="1"/>
            <p:nvPr/>
          </p:nvSpPr>
          <p:spPr>
            <a:xfrm>
              <a:off x="7547845" y="4534595"/>
              <a:ext cx="753853" cy="523220"/>
            </a:xfrm>
            <a:prstGeom prst="rect">
              <a:avLst/>
            </a:prstGeom>
            <a:noFill/>
          </p:spPr>
          <p:txBody>
            <a:bodyPr wrap="square" anchor="b">
              <a:spAutoFit/>
            </a:bodyPr>
            <a:lstStyle/>
            <a:p>
              <a:r>
                <a:rPr lang="ja-JP" altLang="en-US" sz="2800" b="1" spc="-300" dirty="0">
                  <a:ln w="6350">
                    <a:solidFill>
                      <a:schemeClr val="accent6"/>
                    </a:solidFill>
                  </a:ln>
                  <a:solidFill>
                    <a:schemeClr val="accent6"/>
                  </a:solidFill>
                  <a:latin typeface="+mn-ea"/>
                </a:rPr>
                <a:t>名</a:t>
              </a:r>
              <a:endParaRPr lang="ja-JP" altLang="en-US" sz="4000" b="1" spc="-300" dirty="0">
                <a:ln w="6350">
                  <a:solidFill>
                    <a:schemeClr val="accent6"/>
                  </a:solidFill>
                </a:ln>
                <a:solidFill>
                  <a:schemeClr val="accent6"/>
                </a:solidFill>
              </a:endParaRPr>
            </a:p>
          </p:txBody>
        </p:sp>
      </p:grpSp>
      <p:sp>
        <p:nvSpPr>
          <p:cNvPr id="19" name="正方形/長方形 18">
            <a:extLst>
              <a:ext uri="{FF2B5EF4-FFF2-40B4-BE49-F238E27FC236}">
                <a16:creationId xmlns:a16="http://schemas.microsoft.com/office/drawing/2014/main" id="{636AAE70-C9D5-F766-354B-72A2670CFEAB}"/>
              </a:ext>
            </a:extLst>
          </p:cNvPr>
          <p:cNvSpPr/>
          <p:nvPr/>
        </p:nvSpPr>
        <p:spPr>
          <a:xfrm>
            <a:off x="1033063" y="1008663"/>
            <a:ext cx="6537720" cy="1015663"/>
          </a:xfrm>
          <a:prstGeom prst="rect">
            <a:avLst/>
          </a:prstGeom>
          <a:noFill/>
        </p:spPr>
        <p:txBody>
          <a:bodyPr wrap="square" lIns="91440" tIns="45720" rIns="91440" bIns="45720">
            <a:spAutoFit/>
            <a:scene3d>
              <a:camera prst="orthographicFront"/>
              <a:lightRig rig="threePt" dir="t"/>
            </a:scene3d>
            <a:sp3d prstMaterial="dkEdge">
              <a:bevelT w="0" h="0"/>
            </a:sp3d>
          </a:bodyPr>
          <a:lstStyle/>
          <a:p>
            <a:pPr algn="ctr"/>
            <a:r>
              <a:rPr lang="en-US" altLang="ja-JP" sz="6000" b="1" spc="300" dirty="0">
                <a:ln w="38100">
                  <a:solidFill>
                    <a:srgbClr val="C00000"/>
                  </a:solidFill>
                  <a:prstDash val="solid"/>
                </a:ln>
                <a:solidFill>
                  <a:srgbClr val="C00000"/>
                </a:solidFill>
                <a:effectLst>
                  <a:outerShdw blurRad="38100" dist="38100" dir="2700000" algn="bl" rotWithShape="0">
                    <a:schemeClr val="bg1"/>
                  </a:outerShdw>
                </a:effectLst>
              </a:rPr>
              <a:t>2026</a:t>
            </a:r>
            <a:r>
              <a:rPr lang="ja-JP" altLang="en-US" sz="4000" b="1" spc="300" dirty="0">
                <a:ln w="38100">
                  <a:solidFill>
                    <a:srgbClr val="C00000"/>
                  </a:solidFill>
                  <a:prstDash val="solid"/>
                </a:ln>
                <a:solidFill>
                  <a:srgbClr val="C00000"/>
                </a:solidFill>
                <a:effectLst>
                  <a:outerShdw blurRad="38100" dist="38100" dir="2700000" algn="bl" rotWithShape="0">
                    <a:schemeClr val="bg1"/>
                  </a:outerShdw>
                </a:effectLst>
              </a:rPr>
              <a:t>年</a:t>
            </a:r>
            <a:r>
              <a:rPr lang="ja-JP" altLang="en-US" sz="6000" b="1" spc="300" dirty="0">
                <a:ln w="38100">
                  <a:solidFill>
                    <a:srgbClr val="C00000"/>
                  </a:solidFill>
                  <a:prstDash val="solid"/>
                </a:ln>
                <a:solidFill>
                  <a:srgbClr val="C00000"/>
                </a:solidFill>
                <a:effectLst>
                  <a:outerShdw blurRad="38100" dist="38100" dir="2700000" algn="bl" rotWithShape="0">
                    <a:schemeClr val="bg1"/>
                  </a:outerShdw>
                </a:effectLst>
              </a:rPr>
              <a:t> 合格実績</a:t>
            </a:r>
          </a:p>
        </p:txBody>
      </p:sp>
      <p:pic>
        <p:nvPicPr>
          <p:cNvPr id="34" name="図 33">
            <a:extLst>
              <a:ext uri="{FF2B5EF4-FFF2-40B4-BE49-F238E27FC236}">
                <a16:creationId xmlns:a16="http://schemas.microsoft.com/office/drawing/2014/main" id="{9FA8923F-75EB-F9AA-A661-04442DB4E1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920" y="930442"/>
            <a:ext cx="1119458" cy="1172106"/>
          </a:xfrm>
          <a:prstGeom prst="rect">
            <a:avLst/>
          </a:prstGeom>
        </p:spPr>
      </p:pic>
      <p:sp>
        <p:nvSpPr>
          <p:cNvPr id="18" name="正方形/長方形 17">
            <a:extLst>
              <a:ext uri="{FF2B5EF4-FFF2-40B4-BE49-F238E27FC236}">
                <a16:creationId xmlns:a16="http://schemas.microsoft.com/office/drawing/2014/main" id="{C391944E-6561-2C56-7251-5537C43611FB}"/>
              </a:ext>
            </a:extLst>
          </p:cNvPr>
          <p:cNvSpPr/>
          <p:nvPr/>
        </p:nvSpPr>
        <p:spPr>
          <a:xfrm>
            <a:off x="139208" y="3327894"/>
            <a:ext cx="7221926" cy="705935"/>
          </a:xfrm>
          <a:prstGeom prst="rect">
            <a:avLst/>
          </a:prstGeom>
          <a:gradFill>
            <a:gsLst>
              <a:gs pos="0">
                <a:schemeClr val="accent3">
                  <a:lumMod val="75000"/>
                </a:schemeClr>
              </a:gs>
              <a:gs pos="40000">
                <a:schemeClr val="accent3">
                  <a:lumMod val="40000"/>
                  <a:lumOff val="60000"/>
                </a:schemeClr>
              </a:gs>
              <a:gs pos="60000">
                <a:schemeClr val="accent3">
                  <a:lumMod val="75000"/>
                </a:schemeClr>
              </a:gs>
              <a:gs pos="100000">
                <a:schemeClr val="accent3">
                  <a:lumMod val="50000"/>
                </a:schemeClr>
              </a:gs>
            </a:gsLst>
            <a:lin ang="1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a:extLst>
              <a:ext uri="{FF2B5EF4-FFF2-40B4-BE49-F238E27FC236}">
                <a16:creationId xmlns:a16="http://schemas.microsoft.com/office/drawing/2014/main" id="{14487756-FEE2-CDE1-D326-3FDE03E76485}"/>
              </a:ext>
            </a:extLst>
          </p:cNvPr>
          <p:cNvGrpSpPr/>
          <p:nvPr/>
        </p:nvGrpSpPr>
        <p:grpSpPr>
          <a:xfrm>
            <a:off x="141963" y="2553974"/>
            <a:ext cx="8510170" cy="1598517"/>
            <a:chOff x="1860274" y="3830074"/>
            <a:chExt cx="7764740" cy="1598517"/>
          </a:xfrm>
        </p:grpSpPr>
        <p:sp>
          <p:nvSpPr>
            <p:cNvPr id="4" name="正方形/長方形 3">
              <a:extLst>
                <a:ext uri="{FF2B5EF4-FFF2-40B4-BE49-F238E27FC236}">
                  <a16:creationId xmlns:a16="http://schemas.microsoft.com/office/drawing/2014/main" id="{8A61DF82-C693-8D96-DBF7-6549295FDE11}"/>
                </a:ext>
              </a:extLst>
            </p:cNvPr>
            <p:cNvSpPr/>
            <p:nvPr/>
          </p:nvSpPr>
          <p:spPr>
            <a:xfrm rot="21588038">
              <a:off x="1860274" y="3830074"/>
              <a:ext cx="7764740" cy="1598517"/>
            </a:xfrm>
            <a:prstGeom prst="rect">
              <a:avLst/>
            </a:prstGeom>
            <a:noFill/>
            <a:ln>
              <a:noFill/>
            </a:ln>
            <a:effectLst>
              <a:glow rad="228600">
                <a:schemeClr val="accent3">
                  <a:satMod val="175000"/>
                  <a:alpha val="40000"/>
                </a:schemeClr>
              </a:glow>
              <a:outerShdw blurRad="50800" dist="76200" dir="2700000" sx="104000" sy="104000" algn="tl" rotWithShape="0">
                <a:prstClr val="black">
                  <a:alpha val="40000"/>
                </a:prstClr>
              </a:outerShdw>
            </a:effectLst>
          </p:spPr>
          <p:txBody>
            <a:bodyPr wrap="square" lIns="91440" tIns="45720" rIns="91440" bIns="45720" anchor="ctr" anchorCtr="0">
              <a:noAutofit/>
            </a:bodyPr>
            <a:lstStyle/>
            <a:p>
              <a:r>
                <a:rPr lang="ja-JP" altLang="en-US" sz="8300" b="1" spc="-300" dirty="0">
                  <a:ln w="304800">
                    <a:solidFill>
                      <a:schemeClr val="accent3">
                        <a:lumMod val="40000"/>
                        <a:lumOff val="60000"/>
                      </a:schemeClr>
                    </a:solidFill>
                  </a:ln>
                  <a:solidFill>
                    <a:srgbClr val="FFC000"/>
                  </a:solidFill>
                  <a:effectLst>
                    <a:glow rad="152400">
                      <a:schemeClr val="bg1">
                        <a:alpha val="20000"/>
                      </a:schemeClr>
                    </a:glow>
                    <a:outerShdw blurRad="88900" dist="63500" dir="2700000" sx="104000" sy="104000" algn="tl" rotWithShape="0">
                      <a:prstClr val="black">
                        <a:alpha val="40000"/>
                      </a:prstClr>
                    </a:outerShdw>
                  </a:effectLst>
                  <a:latin typeface="メイリオ" panose="020B0604030504040204" pitchFamily="50" charset="-128"/>
                  <a:ea typeface="メイリオ" panose="020B0604030504040204" pitchFamily="50" charset="-128"/>
                </a:rPr>
                <a:t>東京大学</a:t>
              </a:r>
              <a:r>
                <a:rPr lang="en-US" altLang="ja-JP" sz="8300" b="1" spc="-300" dirty="0">
                  <a:ln w="304800">
                    <a:solidFill>
                      <a:schemeClr val="accent3">
                        <a:lumMod val="40000"/>
                        <a:lumOff val="60000"/>
                      </a:schemeClr>
                    </a:solidFill>
                  </a:ln>
                  <a:solidFill>
                    <a:srgbClr val="FFC000"/>
                  </a:solidFill>
                  <a:effectLst>
                    <a:glow rad="152400">
                      <a:schemeClr val="bg1">
                        <a:alpha val="20000"/>
                      </a:schemeClr>
                    </a:glow>
                    <a:outerShdw blurRad="88900" dist="63500" dir="2700000" sx="104000" sy="104000" algn="tl" rotWithShape="0">
                      <a:prstClr val="black">
                        <a:alpha val="40000"/>
                      </a:prstClr>
                    </a:outerShdw>
                  </a:effectLst>
                  <a:latin typeface="メイリオ" panose="020B0604030504040204" pitchFamily="50" charset="-128"/>
                  <a:ea typeface="メイリオ" panose="020B0604030504040204" pitchFamily="50" charset="-128"/>
                </a:rPr>
                <a:t>(</a:t>
              </a:r>
              <a:r>
                <a:rPr lang="ja-JP" altLang="en-US" sz="8300" b="1" spc="-300" dirty="0">
                  <a:ln w="304800">
                    <a:solidFill>
                      <a:schemeClr val="accent3">
                        <a:lumMod val="40000"/>
                        <a:lumOff val="60000"/>
                      </a:schemeClr>
                    </a:solidFill>
                  </a:ln>
                  <a:solidFill>
                    <a:srgbClr val="FFC000"/>
                  </a:solidFill>
                  <a:effectLst>
                    <a:glow rad="152400">
                      <a:schemeClr val="bg1">
                        <a:alpha val="20000"/>
                      </a:schemeClr>
                    </a:glow>
                    <a:outerShdw blurRad="88900" dist="63500" dir="2700000" sx="104000" sy="104000" algn="tl" rotWithShape="0">
                      <a:prstClr val="black">
                        <a:alpha val="40000"/>
                      </a:prstClr>
                    </a:outerShdw>
                  </a:effectLst>
                  <a:latin typeface="メイリオ" panose="020B0604030504040204" pitchFamily="50" charset="-128"/>
                  <a:ea typeface="メイリオ" panose="020B0604030504040204" pitchFamily="50" charset="-128"/>
                </a:rPr>
                <a:t>理</a:t>
              </a:r>
              <a:r>
                <a:rPr lang="en-US" altLang="ja-JP" sz="8300" b="1" spc="-300" dirty="0">
                  <a:ln w="304800">
                    <a:solidFill>
                      <a:schemeClr val="accent3">
                        <a:lumMod val="40000"/>
                        <a:lumOff val="60000"/>
                      </a:schemeClr>
                    </a:solidFill>
                  </a:ln>
                  <a:solidFill>
                    <a:srgbClr val="FFC000"/>
                  </a:solidFill>
                  <a:effectLst>
                    <a:glow rad="152400">
                      <a:schemeClr val="bg1">
                        <a:alpha val="20000"/>
                      </a:schemeClr>
                    </a:glow>
                    <a:outerShdw blurRad="88900" dist="63500" dir="2700000" sx="104000" sy="104000" algn="tl" rotWithShape="0">
                      <a:prstClr val="black">
                        <a:alpha val="40000"/>
                      </a:prstClr>
                    </a:outerShdw>
                  </a:effectLst>
                  <a:latin typeface="メイリオ" panose="020B0604030504040204" pitchFamily="50" charset="-128"/>
                  <a:ea typeface="メイリオ" panose="020B0604030504040204" pitchFamily="50" charset="-128"/>
                </a:rPr>
                <a:t>Ⅱ) </a:t>
              </a:r>
              <a:endParaRPr lang="ja-JP" altLang="en-US" sz="8300" b="1" spc="-300" dirty="0">
                <a:ln w="304800">
                  <a:solidFill>
                    <a:schemeClr val="accent3">
                      <a:lumMod val="40000"/>
                      <a:lumOff val="60000"/>
                    </a:schemeClr>
                  </a:solidFill>
                </a:ln>
                <a:solidFill>
                  <a:srgbClr val="FFC000"/>
                </a:solidFill>
                <a:effectLst>
                  <a:glow rad="152400">
                    <a:schemeClr val="bg1">
                      <a:alpha val="20000"/>
                    </a:schemeClr>
                  </a:glow>
                  <a:outerShdw blurRad="88900" dist="63500" dir="2700000" sx="104000" sy="104000" algn="tl" rotWithShape="0">
                    <a:prstClr val="black">
                      <a:alpha val="40000"/>
                    </a:prstClr>
                  </a:outerShdw>
                </a:effectLst>
                <a:latin typeface="メイリオ" panose="020B0604030504040204" pitchFamily="50" charset="-128"/>
                <a:ea typeface="メイリオ" panose="020B0604030504040204" pitchFamily="50" charset="-128"/>
              </a:endParaRPr>
            </a:p>
          </p:txBody>
        </p:sp>
        <p:sp>
          <p:nvSpPr>
            <p:cNvPr id="20" name="正方形/長方形 19">
              <a:extLst>
                <a:ext uri="{FF2B5EF4-FFF2-40B4-BE49-F238E27FC236}">
                  <a16:creationId xmlns:a16="http://schemas.microsoft.com/office/drawing/2014/main" id="{3BA9919D-EDD2-D56D-38A1-4DA30480174D}"/>
                </a:ext>
              </a:extLst>
            </p:cNvPr>
            <p:cNvSpPr/>
            <p:nvPr/>
          </p:nvSpPr>
          <p:spPr>
            <a:xfrm rot="21588038">
              <a:off x="1886980" y="3935590"/>
              <a:ext cx="7112899" cy="1369606"/>
            </a:xfrm>
            <a:prstGeom prst="rect">
              <a:avLst/>
            </a:prstGeom>
            <a:noFill/>
            <a:ln>
              <a:noFill/>
            </a:ln>
          </p:spPr>
          <p:txBody>
            <a:bodyPr wrap="square" lIns="91440" tIns="45720" rIns="91440" bIns="45720">
              <a:spAutoFit/>
            </a:bodyPr>
            <a:lstStyle/>
            <a:p>
              <a:r>
                <a:rPr lang="ja-JP" altLang="en-US" sz="8300" b="1" spc="-300" dirty="0">
                  <a:ln w="44450">
                    <a:solidFill>
                      <a:schemeClr val="accent3">
                        <a:lumMod val="50000"/>
                      </a:schemeClr>
                    </a:solidFill>
                  </a:ln>
                  <a:solidFill>
                    <a:schemeClr val="accent3"/>
                  </a:solidFill>
                  <a:effectLst>
                    <a:glow rad="190500">
                      <a:schemeClr val="bg1">
                        <a:alpha val="20000"/>
                      </a:schemeClr>
                    </a:glow>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東京大学</a:t>
              </a:r>
              <a:r>
                <a:rPr lang="en-US" altLang="ja-JP" sz="8300" b="1" spc="-300" dirty="0">
                  <a:ln w="44450">
                    <a:solidFill>
                      <a:schemeClr val="accent3">
                        <a:lumMod val="50000"/>
                      </a:schemeClr>
                    </a:solidFill>
                  </a:ln>
                  <a:solidFill>
                    <a:schemeClr val="accent3"/>
                  </a:solidFill>
                  <a:effectLst>
                    <a:glow rad="190500">
                      <a:schemeClr val="bg1">
                        <a:alpha val="20000"/>
                      </a:schemeClr>
                    </a:glow>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ja-JP" altLang="en-US" sz="8300" b="1" spc="-300" dirty="0">
                  <a:ln w="44450">
                    <a:solidFill>
                      <a:schemeClr val="accent3">
                        <a:lumMod val="50000"/>
                      </a:schemeClr>
                    </a:solidFill>
                  </a:ln>
                  <a:solidFill>
                    <a:schemeClr val="accent3"/>
                  </a:solidFill>
                  <a:effectLst>
                    <a:glow rad="190500">
                      <a:schemeClr val="bg1">
                        <a:alpha val="20000"/>
                      </a:schemeClr>
                    </a:glow>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理</a:t>
              </a:r>
              <a:r>
                <a:rPr lang="en-US" altLang="ja-JP" sz="8300" b="1" spc="-300" dirty="0">
                  <a:ln w="44450">
                    <a:solidFill>
                      <a:schemeClr val="accent3">
                        <a:lumMod val="50000"/>
                      </a:schemeClr>
                    </a:solidFill>
                  </a:ln>
                  <a:solidFill>
                    <a:schemeClr val="accent3"/>
                  </a:solidFill>
                  <a:effectLst>
                    <a:glow rad="190500">
                      <a:schemeClr val="bg1">
                        <a:alpha val="20000"/>
                      </a:schemeClr>
                    </a:glow>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Ⅱ)</a:t>
              </a:r>
              <a:endParaRPr lang="ja-JP" altLang="en-US" sz="8300" b="1" spc="-300" dirty="0">
                <a:ln w="44450">
                  <a:solidFill>
                    <a:schemeClr val="accent3">
                      <a:lumMod val="50000"/>
                    </a:schemeClr>
                  </a:solidFill>
                </a:ln>
                <a:solidFill>
                  <a:schemeClr val="accent3"/>
                </a:solidFill>
                <a:effectLst>
                  <a:glow rad="190500">
                    <a:schemeClr val="bg1">
                      <a:alpha val="20000"/>
                    </a:schemeClr>
                  </a:glow>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grpSp>
      <p:sp>
        <p:nvSpPr>
          <p:cNvPr id="23" name="テキスト ボックス 22">
            <a:extLst>
              <a:ext uri="{FF2B5EF4-FFF2-40B4-BE49-F238E27FC236}">
                <a16:creationId xmlns:a16="http://schemas.microsoft.com/office/drawing/2014/main" id="{2A63EC47-6306-10FF-0A9A-A8BF3A64ACF9}"/>
              </a:ext>
            </a:extLst>
          </p:cNvPr>
          <p:cNvSpPr txBox="1"/>
          <p:nvPr/>
        </p:nvSpPr>
        <p:spPr>
          <a:xfrm>
            <a:off x="152463" y="3891369"/>
            <a:ext cx="7396103" cy="705935"/>
          </a:xfrm>
          <a:prstGeom prst="rect">
            <a:avLst/>
          </a:prstGeom>
          <a:noFill/>
        </p:spPr>
        <p:txBody>
          <a:bodyPr wrap="square" anchor="ctr">
            <a:noAutofit/>
          </a:bodyPr>
          <a:lstStyle>
            <a:defPPr>
              <a:defRPr lang="ja-JP"/>
            </a:defPPr>
            <a:lvl1pPr>
              <a:lnSpc>
                <a:spcPct val="120000"/>
              </a:lnSpc>
              <a:defRPr sz="1600" b="0" spc="0">
                <a:ln w="3175">
                  <a:solidFill>
                    <a:schemeClr val="tx2"/>
                  </a:solidFill>
                </a:ln>
                <a:solidFill>
                  <a:schemeClr val="tx2"/>
                </a:solidFill>
                <a:latin typeface="Century Gothic" panose="020B0502020202020204" pitchFamily="34" charset="0"/>
              </a:defRPr>
            </a:lvl1pPr>
          </a:lstStyle>
          <a:p>
            <a:pPr algn="r"/>
            <a:r>
              <a:rPr lang="ja-JP" altLang="en-US" sz="2400" b="1" spc="300" dirty="0"/>
              <a:t>今年はシーズ中間校出身者から合格者登場！ </a:t>
            </a:r>
            <a:endParaRPr lang="en-US" altLang="ja-JP" sz="2400" b="1" spc="300" dirty="0"/>
          </a:p>
        </p:txBody>
      </p:sp>
      <p:grpSp>
        <p:nvGrpSpPr>
          <p:cNvPr id="70" name="グループ化 69">
            <a:extLst>
              <a:ext uri="{FF2B5EF4-FFF2-40B4-BE49-F238E27FC236}">
                <a16:creationId xmlns:a16="http://schemas.microsoft.com/office/drawing/2014/main" id="{BA9453FB-D67E-5028-5892-A37B1289C5FA}"/>
              </a:ext>
            </a:extLst>
          </p:cNvPr>
          <p:cNvGrpSpPr/>
          <p:nvPr/>
        </p:nvGrpSpPr>
        <p:grpSpPr>
          <a:xfrm>
            <a:off x="133172" y="7678032"/>
            <a:ext cx="5470764" cy="1308773"/>
            <a:chOff x="331496" y="7879386"/>
            <a:chExt cx="5358311" cy="1308773"/>
          </a:xfrm>
        </p:grpSpPr>
        <p:sp>
          <p:nvSpPr>
            <p:cNvPr id="35" name="テキスト ボックス 34">
              <a:extLst>
                <a:ext uri="{FF2B5EF4-FFF2-40B4-BE49-F238E27FC236}">
                  <a16:creationId xmlns:a16="http://schemas.microsoft.com/office/drawing/2014/main" id="{79FC8676-6D4C-8B44-F04C-46231A54E3E3}"/>
                </a:ext>
              </a:extLst>
            </p:cNvPr>
            <p:cNvSpPr txBox="1"/>
            <p:nvPr/>
          </p:nvSpPr>
          <p:spPr>
            <a:xfrm>
              <a:off x="1972394" y="7967041"/>
              <a:ext cx="3717413" cy="370536"/>
            </a:xfrm>
            <a:prstGeom prst="rect">
              <a:avLst/>
            </a:prstGeom>
            <a:noFill/>
          </p:spPr>
          <p:txBody>
            <a:bodyPr wrap="square" rtlCol="0">
              <a:noAutofit/>
            </a:bodyPr>
            <a:lstStyle/>
            <a:p>
              <a:r>
                <a:rPr lang="ja-JP" altLang="en-US" sz="1400" b="1" dirty="0">
                  <a:latin typeface="+mn-ea"/>
                </a:rPr>
                <a:t>濵村　優太</a:t>
              </a:r>
              <a:r>
                <a:rPr kumimoji="1" lang="ja-JP" altLang="en-US" sz="1000" b="1" dirty="0">
                  <a:latin typeface="+mn-ea"/>
                </a:rPr>
                <a:t>さん</a:t>
              </a:r>
              <a:r>
                <a:rPr kumimoji="1" lang="ja-JP" altLang="en-US" sz="1400" b="1" dirty="0">
                  <a:latin typeface="+mn-ea"/>
                </a:rPr>
                <a:t>（東筑高校・シーズ</a:t>
              </a:r>
              <a:r>
                <a:rPr lang="ja-JP" altLang="en-US" sz="1400" b="1" dirty="0">
                  <a:latin typeface="+mn-ea"/>
                </a:rPr>
                <a:t>高須校）</a:t>
              </a:r>
              <a:endParaRPr kumimoji="1" lang="ja-JP" altLang="en-US" sz="1400" b="1" dirty="0">
                <a:latin typeface="+mn-ea"/>
              </a:endParaRPr>
            </a:p>
          </p:txBody>
        </p:sp>
        <p:sp>
          <p:nvSpPr>
            <p:cNvPr id="38" name="正方形/長方形 37">
              <a:extLst>
                <a:ext uri="{FF2B5EF4-FFF2-40B4-BE49-F238E27FC236}">
                  <a16:creationId xmlns:a16="http://schemas.microsoft.com/office/drawing/2014/main" id="{51A8F637-B42B-E87E-707A-F0FAFB45E3B6}"/>
                </a:ext>
              </a:extLst>
            </p:cNvPr>
            <p:cNvSpPr/>
            <p:nvPr/>
          </p:nvSpPr>
          <p:spPr>
            <a:xfrm>
              <a:off x="344395" y="8080600"/>
              <a:ext cx="353943" cy="1107559"/>
            </a:xfrm>
            <a:prstGeom prst="rect">
              <a:avLst/>
            </a:prstGeom>
            <a:solidFill>
              <a:srgbClr val="FFEFEF"/>
            </a:solidFill>
          </p:spPr>
          <p:txBody>
            <a:bodyPr vert="eaVert" wrap="none" lIns="0" tIns="0" rIns="0" bIns="36000" anchor="ctr" anchorCtr="0">
              <a:noAutofit/>
            </a:bodyPr>
            <a:lstStyle/>
            <a:p>
              <a:pPr algn="r"/>
              <a:r>
                <a:rPr lang="ja-JP" altLang="en-US" sz="1100" b="1" spc="300" dirty="0">
                  <a:latin typeface="+mn-ea"/>
                </a:rPr>
                <a:t>一橋大学</a:t>
              </a:r>
            </a:p>
          </p:txBody>
        </p:sp>
        <p:pic>
          <p:nvPicPr>
            <p:cNvPr id="69" name="図 68">
              <a:extLst>
                <a:ext uri="{FF2B5EF4-FFF2-40B4-BE49-F238E27FC236}">
                  <a16:creationId xmlns:a16="http://schemas.microsoft.com/office/drawing/2014/main" id="{819A06D8-1F27-91A5-537B-16E20639D5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496" y="7879386"/>
              <a:ext cx="379618" cy="396244"/>
            </a:xfrm>
            <a:prstGeom prst="rect">
              <a:avLst/>
            </a:prstGeom>
          </p:spPr>
        </p:pic>
      </p:grpSp>
      <p:grpSp>
        <p:nvGrpSpPr>
          <p:cNvPr id="79" name="グループ化 78">
            <a:extLst>
              <a:ext uri="{FF2B5EF4-FFF2-40B4-BE49-F238E27FC236}">
                <a16:creationId xmlns:a16="http://schemas.microsoft.com/office/drawing/2014/main" id="{8339BAF3-F1B8-5831-0D16-133F2EF847B4}"/>
              </a:ext>
            </a:extLst>
          </p:cNvPr>
          <p:cNvGrpSpPr/>
          <p:nvPr/>
        </p:nvGrpSpPr>
        <p:grpSpPr>
          <a:xfrm>
            <a:off x="133172" y="9128378"/>
            <a:ext cx="5470764" cy="1374150"/>
            <a:chOff x="344332" y="7811925"/>
            <a:chExt cx="5358312" cy="1374150"/>
          </a:xfrm>
        </p:grpSpPr>
        <p:sp>
          <p:nvSpPr>
            <p:cNvPr id="81" name="テキスト ボックス 80">
              <a:extLst>
                <a:ext uri="{FF2B5EF4-FFF2-40B4-BE49-F238E27FC236}">
                  <a16:creationId xmlns:a16="http://schemas.microsoft.com/office/drawing/2014/main" id="{40720B74-5C46-3766-33B5-83262DCEAB6A}"/>
                </a:ext>
              </a:extLst>
            </p:cNvPr>
            <p:cNvSpPr txBox="1"/>
            <p:nvPr/>
          </p:nvSpPr>
          <p:spPr>
            <a:xfrm>
              <a:off x="1972394" y="7967041"/>
              <a:ext cx="3730250" cy="288687"/>
            </a:xfrm>
            <a:prstGeom prst="rect">
              <a:avLst/>
            </a:prstGeom>
            <a:noFill/>
          </p:spPr>
          <p:txBody>
            <a:bodyPr wrap="square" rtlCol="0">
              <a:noAutofit/>
            </a:bodyPr>
            <a:lstStyle/>
            <a:p>
              <a:r>
                <a:rPr lang="ja-JP" altLang="en-US" sz="1400" b="1" dirty="0">
                  <a:latin typeface="+mn-ea"/>
                </a:rPr>
                <a:t>堀見　聡 </a:t>
              </a:r>
              <a:r>
                <a:rPr kumimoji="1" lang="ja-JP" altLang="en-US" sz="1000" b="1" dirty="0">
                  <a:latin typeface="+mn-ea"/>
                </a:rPr>
                <a:t>さん</a:t>
              </a:r>
              <a:r>
                <a:rPr kumimoji="1" lang="ja-JP" altLang="en-US" sz="1400" b="1" dirty="0">
                  <a:latin typeface="+mn-ea"/>
                </a:rPr>
                <a:t>（八幡高校・シーズ穴生</a:t>
              </a:r>
              <a:r>
                <a:rPr lang="ja-JP" altLang="en-US" sz="1400" b="1" dirty="0">
                  <a:latin typeface="+mn-ea"/>
                </a:rPr>
                <a:t>校）</a:t>
              </a:r>
              <a:endParaRPr kumimoji="1" lang="ja-JP" altLang="en-US" sz="1400" b="1" dirty="0">
                <a:latin typeface="+mn-ea"/>
              </a:endParaRPr>
            </a:p>
          </p:txBody>
        </p:sp>
        <p:sp>
          <p:nvSpPr>
            <p:cNvPr id="85" name="正方形/長方形 84">
              <a:extLst>
                <a:ext uri="{FF2B5EF4-FFF2-40B4-BE49-F238E27FC236}">
                  <a16:creationId xmlns:a16="http://schemas.microsoft.com/office/drawing/2014/main" id="{FA0CB821-68AB-9772-00B9-3A3D91410797}"/>
                </a:ext>
              </a:extLst>
            </p:cNvPr>
            <p:cNvSpPr/>
            <p:nvPr/>
          </p:nvSpPr>
          <p:spPr>
            <a:xfrm>
              <a:off x="357231" y="8001975"/>
              <a:ext cx="366781" cy="1184100"/>
            </a:xfrm>
            <a:prstGeom prst="rect">
              <a:avLst/>
            </a:prstGeom>
            <a:solidFill>
              <a:srgbClr val="FFEFEF"/>
            </a:solidFill>
          </p:spPr>
          <p:txBody>
            <a:bodyPr vert="eaVert" wrap="none" lIns="0" tIns="0" rIns="0" bIns="36000" anchor="ctr" anchorCtr="0">
              <a:noAutofit/>
            </a:bodyPr>
            <a:lstStyle/>
            <a:p>
              <a:pPr algn="r"/>
              <a:r>
                <a:rPr lang="ja-JP" altLang="en-US" sz="1200" b="1" spc="300" dirty="0">
                  <a:latin typeface="+mn-ea"/>
                </a:rPr>
                <a:t>   </a:t>
              </a:r>
              <a:r>
                <a:rPr lang="en-US" altLang="ja-JP" sz="1200" b="1" spc="300" dirty="0">
                  <a:latin typeface="+mn-ea"/>
                </a:rPr>
                <a:t> </a:t>
              </a:r>
              <a:r>
                <a:rPr lang="ja-JP" altLang="en-US" sz="1200" b="1" spc="300" dirty="0">
                  <a:latin typeface="+mn-ea"/>
                </a:rPr>
                <a:t>九州大学 </a:t>
              </a:r>
            </a:p>
          </p:txBody>
        </p:sp>
        <p:pic>
          <p:nvPicPr>
            <p:cNvPr id="86" name="図 85">
              <a:extLst>
                <a:ext uri="{FF2B5EF4-FFF2-40B4-BE49-F238E27FC236}">
                  <a16:creationId xmlns:a16="http://schemas.microsoft.com/office/drawing/2014/main" id="{6E4158E7-1A00-DFDB-3C35-5E45FFEB8E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332" y="7811925"/>
              <a:ext cx="379618" cy="396244"/>
            </a:xfrm>
            <a:prstGeom prst="rect">
              <a:avLst/>
            </a:prstGeom>
          </p:spPr>
        </p:pic>
      </p:grpSp>
      <p:sp>
        <p:nvSpPr>
          <p:cNvPr id="9" name="テキスト ボックス 8">
            <a:extLst>
              <a:ext uri="{FF2B5EF4-FFF2-40B4-BE49-F238E27FC236}">
                <a16:creationId xmlns:a16="http://schemas.microsoft.com/office/drawing/2014/main" id="{A39BE49F-9833-AD10-1D54-BCBF54CB8EE0}"/>
              </a:ext>
            </a:extLst>
          </p:cNvPr>
          <p:cNvSpPr txBox="1"/>
          <p:nvPr/>
        </p:nvSpPr>
        <p:spPr>
          <a:xfrm>
            <a:off x="1823638" y="9524622"/>
            <a:ext cx="5542458" cy="1119479"/>
          </a:xfrm>
          <a:prstGeom prst="rect">
            <a:avLst/>
          </a:prstGeom>
          <a:noFill/>
        </p:spPr>
        <p:txBody>
          <a:bodyPr wrap="square" rtlCol="0">
            <a:noAutofit/>
          </a:bodyPr>
          <a:lstStyle/>
          <a:p>
            <a:r>
              <a:rPr kumimoji="1" lang="ja-JP" altLang="en-US" sz="1000" dirty="0">
                <a:latin typeface="+mn-ea"/>
              </a:rPr>
              <a:t>私は高校１年生の春から東進で勉強をしていました。正直、</a:t>
            </a:r>
            <a:r>
              <a:rPr lang="ja-JP" altLang="en-US" sz="1000" dirty="0">
                <a:latin typeface="+mn-ea"/>
              </a:rPr>
              <a:t>八幡高校の野球部に所属しながら、</a:t>
            </a:r>
            <a:endParaRPr lang="en-US" altLang="ja-JP" sz="1000" dirty="0">
              <a:latin typeface="+mn-ea"/>
            </a:endParaRPr>
          </a:p>
          <a:p>
            <a:r>
              <a:rPr kumimoji="1" lang="ja-JP" altLang="en-US" sz="1000" dirty="0">
                <a:latin typeface="+mn-ea"/>
              </a:rPr>
              <a:t>塾に通うのはとてもきつかったです。ただ、３年間続けたからこそ、九州大学の合格を勝ち取ることができました。</a:t>
            </a:r>
            <a:endParaRPr kumimoji="1" lang="en-US" altLang="ja-JP" sz="1000" dirty="0">
              <a:latin typeface="+mn-ea"/>
            </a:endParaRPr>
          </a:p>
          <a:p>
            <a:r>
              <a:rPr kumimoji="1" lang="ja-JP" altLang="en-US" sz="1000" dirty="0">
                <a:latin typeface="+mn-ea"/>
              </a:rPr>
              <a:t>部活を引退する３年生の夏までは、何とか東進で提示されるカリキュラムから遅れないように頑張りました。夏以降は、東進の</a:t>
            </a:r>
            <a:r>
              <a:rPr kumimoji="1" lang="en-US" altLang="ja-JP" sz="1000" dirty="0">
                <a:latin typeface="+mn-ea"/>
              </a:rPr>
              <a:t>AI</a:t>
            </a:r>
            <a:r>
              <a:rPr kumimoji="1" lang="ja-JP" altLang="en-US" sz="1000" dirty="0">
                <a:latin typeface="+mn-ea"/>
              </a:rPr>
              <a:t>演習をとことんやり込むことで、成長を実感したと思います。すべては、高１～高２の期間の下積みと、高３での演習量だと思います。部活を言い訳にせずに、１年生の内から地道に努力を続けてください。</a:t>
            </a:r>
            <a:endParaRPr kumimoji="1" lang="en-US" altLang="ja-JP" sz="1000" dirty="0">
              <a:latin typeface="+mn-ea"/>
            </a:endParaRPr>
          </a:p>
        </p:txBody>
      </p:sp>
      <p:grpSp>
        <p:nvGrpSpPr>
          <p:cNvPr id="12" name="グループ化 11">
            <a:extLst>
              <a:ext uri="{FF2B5EF4-FFF2-40B4-BE49-F238E27FC236}">
                <a16:creationId xmlns:a16="http://schemas.microsoft.com/office/drawing/2014/main" id="{C2E3B1FA-E87D-2692-7E6B-E43144543DC4}"/>
              </a:ext>
            </a:extLst>
          </p:cNvPr>
          <p:cNvGrpSpPr/>
          <p:nvPr/>
        </p:nvGrpSpPr>
        <p:grpSpPr>
          <a:xfrm>
            <a:off x="5462005" y="4310150"/>
            <a:ext cx="1073236" cy="1458544"/>
            <a:chOff x="8334502" y="2647824"/>
            <a:chExt cx="1073236" cy="1458544"/>
          </a:xfrm>
        </p:grpSpPr>
        <p:sp>
          <p:nvSpPr>
            <p:cNvPr id="14" name="テキスト ボックス 13">
              <a:extLst>
                <a:ext uri="{FF2B5EF4-FFF2-40B4-BE49-F238E27FC236}">
                  <a16:creationId xmlns:a16="http://schemas.microsoft.com/office/drawing/2014/main" id="{0F770905-3001-A78F-B51B-16638C4502B8}"/>
                </a:ext>
              </a:extLst>
            </p:cNvPr>
            <p:cNvSpPr txBox="1"/>
            <p:nvPr/>
          </p:nvSpPr>
          <p:spPr>
            <a:xfrm>
              <a:off x="8456895" y="2659818"/>
              <a:ext cx="950843" cy="1446550"/>
            </a:xfrm>
            <a:prstGeom prst="rect">
              <a:avLst/>
            </a:prstGeom>
            <a:noFill/>
            <a:ln>
              <a:noFill/>
            </a:ln>
          </p:spPr>
          <p:txBody>
            <a:bodyPr wrap="square" lIns="91440" tIns="45720" rIns="91440" bIns="45720" anchor="ctr" anchorCtr="0">
              <a:noAutofit/>
            </a:bodyPr>
            <a:lstStyle>
              <a:defPPr>
                <a:defRPr lang="ja-JP"/>
              </a:defPPr>
              <a:lvl1pPr>
                <a:defRPr sz="4400" b="1">
                  <a:ln w="190500">
                    <a:solidFill>
                      <a:schemeClr val="bg1">
                        <a:alpha val="97000"/>
                      </a:schemeClr>
                    </a:solidFill>
                  </a:ln>
                  <a:solidFill>
                    <a:schemeClr val="bg1">
                      <a:alpha val="98000"/>
                    </a:schemeClr>
                  </a:solidFill>
                  <a:latin typeface="+mn-ea"/>
                </a:defRPr>
              </a:lvl1pPr>
            </a:lstStyle>
            <a:p>
              <a:r>
                <a:rPr lang="en-US" altLang="ja-JP" sz="8000" dirty="0">
                  <a:ln w="254000">
                    <a:solidFill>
                      <a:schemeClr val="bg1">
                        <a:alpha val="97000"/>
                      </a:schemeClr>
                    </a:solidFill>
                  </a:ln>
                  <a:latin typeface="Century Gothic" panose="020B0502020202020204" pitchFamily="34" charset="0"/>
                  <a:ea typeface="BIZ UDPゴシック" panose="020B0400000000000000" pitchFamily="50" charset="-128"/>
                </a:rPr>
                <a:t>3</a:t>
              </a:r>
              <a:endParaRPr lang="ja-JP" altLang="en-US" sz="8000" dirty="0">
                <a:ln w="254000">
                  <a:solidFill>
                    <a:schemeClr val="bg1">
                      <a:alpha val="97000"/>
                    </a:schemeClr>
                  </a:solidFill>
                </a:ln>
                <a:latin typeface="Century Gothic" panose="020B0502020202020204" pitchFamily="34" charset="0"/>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5DD0417E-FB39-85F0-0169-6F9A1434579E}"/>
                </a:ext>
              </a:extLst>
            </p:cNvPr>
            <p:cNvSpPr txBox="1"/>
            <p:nvPr/>
          </p:nvSpPr>
          <p:spPr>
            <a:xfrm>
              <a:off x="8334502" y="2647824"/>
              <a:ext cx="950843" cy="1446550"/>
            </a:xfrm>
            <a:prstGeom prst="rect">
              <a:avLst/>
            </a:prstGeom>
            <a:noFill/>
          </p:spPr>
          <p:txBody>
            <a:bodyPr wrap="square" anchor="ctr" anchorCtr="0">
              <a:noAutofit/>
            </a:bodyPr>
            <a:lstStyle/>
            <a:p>
              <a:pPr algn="ctr"/>
              <a:r>
                <a:rPr lang="en-US" altLang="ja-JP" sz="8000" b="1" spc="-300" dirty="0">
                  <a:ln>
                    <a:solidFill>
                      <a:schemeClr val="accent6"/>
                    </a:solidFill>
                  </a:ln>
                  <a:solidFill>
                    <a:schemeClr val="accent6"/>
                  </a:solidFill>
                  <a:latin typeface="Century Gothic" panose="020B0502020202020204" pitchFamily="34" charset="0"/>
                  <a:ea typeface="BIZ UDPゴシック" panose="020B0400000000000000" pitchFamily="50" charset="-128"/>
                </a:rPr>
                <a:t>3</a:t>
              </a:r>
              <a:endParaRPr lang="ja-JP" altLang="en-US" sz="8000" b="1" spc="-300" dirty="0">
                <a:ln>
                  <a:solidFill>
                    <a:schemeClr val="accent6"/>
                  </a:solidFill>
                </a:ln>
                <a:solidFill>
                  <a:schemeClr val="accent6"/>
                </a:solidFill>
                <a:latin typeface="Century Gothic" panose="020B0502020202020204" pitchFamily="34" charset="0"/>
                <a:ea typeface="BIZ UDPゴシック" panose="020B0400000000000000" pitchFamily="50" charset="-128"/>
              </a:endParaRPr>
            </a:p>
          </p:txBody>
        </p:sp>
      </p:grpSp>
      <p:sp>
        <p:nvSpPr>
          <p:cNvPr id="26" name="テキスト ボックス 25">
            <a:extLst>
              <a:ext uri="{FF2B5EF4-FFF2-40B4-BE49-F238E27FC236}">
                <a16:creationId xmlns:a16="http://schemas.microsoft.com/office/drawing/2014/main" id="{A91FC31A-A163-097C-4A49-AFD33EB7AB4D}"/>
              </a:ext>
            </a:extLst>
          </p:cNvPr>
          <p:cNvSpPr txBox="1"/>
          <p:nvPr/>
        </p:nvSpPr>
        <p:spPr>
          <a:xfrm>
            <a:off x="-11109" y="2073073"/>
            <a:ext cx="7467197" cy="461665"/>
          </a:xfrm>
          <a:prstGeom prst="rect">
            <a:avLst/>
          </a:prstGeom>
          <a:noFill/>
        </p:spPr>
        <p:txBody>
          <a:bodyPr wrap="square">
            <a:spAutoFit/>
          </a:bodyPr>
          <a:lstStyle/>
          <a:p>
            <a:r>
              <a:rPr lang="ja-JP" altLang="en-US" sz="2400" b="1" u="sng" spc="300" dirty="0">
                <a:solidFill>
                  <a:srgbClr val="FF0000"/>
                </a:solidFill>
              </a:rPr>
              <a:t>東京大学２年連続合格！</a:t>
            </a:r>
            <a:endParaRPr lang="ja-JP" altLang="en-US" sz="2400" u="sng" dirty="0">
              <a:solidFill>
                <a:srgbClr val="FF0000"/>
              </a:solidFill>
            </a:endParaRPr>
          </a:p>
        </p:txBody>
      </p:sp>
      <p:sp>
        <p:nvSpPr>
          <p:cNvPr id="27" name="テキスト ボックス 26">
            <a:extLst>
              <a:ext uri="{FF2B5EF4-FFF2-40B4-BE49-F238E27FC236}">
                <a16:creationId xmlns:a16="http://schemas.microsoft.com/office/drawing/2014/main" id="{82BD1AA8-9E3F-82C0-7BC5-70EE9DB89A4F}"/>
              </a:ext>
            </a:extLst>
          </p:cNvPr>
          <p:cNvSpPr txBox="1"/>
          <p:nvPr/>
        </p:nvSpPr>
        <p:spPr>
          <a:xfrm>
            <a:off x="5353481" y="7215355"/>
            <a:ext cx="3482722" cy="591163"/>
          </a:xfrm>
          <a:prstGeom prst="rect">
            <a:avLst/>
          </a:prstGeom>
          <a:noFill/>
        </p:spPr>
        <p:txBody>
          <a:bodyPr wrap="square">
            <a:noAutofit/>
          </a:bodyPr>
          <a:lstStyle>
            <a:defPPr>
              <a:defRPr lang="ja-JP"/>
            </a:defPPr>
            <a:lvl1pPr>
              <a:lnSpc>
                <a:spcPct val="120000"/>
              </a:lnSpc>
              <a:defRPr sz="1600" b="0" spc="0">
                <a:ln w="3175">
                  <a:solidFill>
                    <a:schemeClr val="tx2"/>
                  </a:solidFill>
                </a:ln>
                <a:solidFill>
                  <a:schemeClr val="tx2"/>
                </a:solidFill>
                <a:latin typeface="Century Gothic" panose="020B0502020202020204" pitchFamily="34" charset="0"/>
              </a:defRPr>
            </a:lvl1pPr>
          </a:lstStyle>
          <a:p>
            <a:pPr>
              <a:lnSpc>
                <a:spcPct val="140000"/>
              </a:lnSpc>
            </a:pPr>
            <a:r>
              <a:rPr lang="ja-JP" altLang="en-US" sz="1800" b="1" spc="300" dirty="0"/>
              <a:t>シーズ高須校出身</a:t>
            </a:r>
            <a:endParaRPr lang="en-US" altLang="ja-JP" sz="1800" b="1" spc="300" dirty="0"/>
          </a:p>
          <a:p>
            <a:pPr>
              <a:lnSpc>
                <a:spcPct val="140000"/>
              </a:lnSpc>
            </a:pPr>
            <a:endParaRPr lang="en-US" altLang="ja-JP" spc="300" dirty="0"/>
          </a:p>
        </p:txBody>
      </p:sp>
      <p:pic>
        <p:nvPicPr>
          <p:cNvPr id="11" name="図 10">
            <a:extLst>
              <a:ext uri="{FF2B5EF4-FFF2-40B4-BE49-F238E27FC236}">
                <a16:creationId xmlns:a16="http://schemas.microsoft.com/office/drawing/2014/main" id="{22CB0EFB-4A3F-76FA-E5C1-0C10903D938B}"/>
              </a:ext>
            </a:extLst>
          </p:cNvPr>
          <p:cNvPicPr>
            <a:picLocks noChangeAspect="1"/>
          </p:cNvPicPr>
          <p:nvPr/>
        </p:nvPicPr>
        <p:blipFill>
          <a:blip r:embed="rId6">
            <a:extLst>
              <a:ext uri="{28A0092B-C50C-407E-A947-70E740481C1C}">
                <a14:useLocalDpi xmlns:a14="http://schemas.microsoft.com/office/drawing/2010/main" val="0"/>
              </a:ext>
            </a:extLst>
          </a:blip>
          <a:srcRect l="5021" t="6594"/>
          <a:stretch>
            <a:fillRect/>
          </a:stretch>
        </p:blipFill>
        <p:spPr>
          <a:xfrm>
            <a:off x="462778" y="9476910"/>
            <a:ext cx="1390539" cy="1025618"/>
          </a:xfrm>
          <a:prstGeom prst="rect">
            <a:avLst/>
          </a:prstGeom>
        </p:spPr>
      </p:pic>
      <p:grpSp>
        <p:nvGrpSpPr>
          <p:cNvPr id="16" name="グループ化 15">
            <a:extLst>
              <a:ext uri="{FF2B5EF4-FFF2-40B4-BE49-F238E27FC236}">
                <a16:creationId xmlns:a16="http://schemas.microsoft.com/office/drawing/2014/main" id="{83A9B2C4-6AFB-FED9-9F78-51A239514B0A}"/>
              </a:ext>
            </a:extLst>
          </p:cNvPr>
          <p:cNvGrpSpPr/>
          <p:nvPr/>
        </p:nvGrpSpPr>
        <p:grpSpPr>
          <a:xfrm>
            <a:off x="133172" y="7678032"/>
            <a:ext cx="7279991" cy="1242591"/>
            <a:chOff x="331496" y="7879386"/>
            <a:chExt cx="7130349" cy="1242591"/>
          </a:xfrm>
        </p:grpSpPr>
        <p:sp>
          <p:nvSpPr>
            <p:cNvPr id="17" name="テキスト ボックス 16">
              <a:extLst>
                <a:ext uri="{FF2B5EF4-FFF2-40B4-BE49-F238E27FC236}">
                  <a16:creationId xmlns:a16="http://schemas.microsoft.com/office/drawing/2014/main" id="{446E687F-E6AF-C943-ECD1-A9B9D8C199A5}"/>
                </a:ext>
              </a:extLst>
            </p:cNvPr>
            <p:cNvSpPr txBox="1"/>
            <p:nvPr/>
          </p:nvSpPr>
          <p:spPr>
            <a:xfrm>
              <a:off x="1972394" y="7967041"/>
              <a:ext cx="3717413" cy="370536"/>
            </a:xfrm>
            <a:prstGeom prst="rect">
              <a:avLst/>
            </a:prstGeom>
            <a:noFill/>
          </p:spPr>
          <p:txBody>
            <a:bodyPr wrap="square" rtlCol="0">
              <a:noAutofit/>
            </a:bodyPr>
            <a:lstStyle/>
            <a:p>
              <a:r>
                <a:rPr lang="ja-JP" altLang="en-US" sz="1400" b="1" dirty="0">
                  <a:latin typeface="+mn-ea"/>
                </a:rPr>
                <a:t>濵村　優太</a:t>
              </a:r>
              <a:r>
                <a:rPr kumimoji="1" lang="ja-JP" altLang="en-US" sz="1000" b="1" dirty="0">
                  <a:latin typeface="+mn-ea"/>
                </a:rPr>
                <a:t>さん</a:t>
              </a:r>
              <a:r>
                <a:rPr kumimoji="1" lang="ja-JP" altLang="en-US" sz="1400" b="1" dirty="0">
                  <a:latin typeface="+mn-ea"/>
                </a:rPr>
                <a:t>（東筑高校・シーズ</a:t>
              </a:r>
              <a:r>
                <a:rPr lang="ja-JP" altLang="en-US" sz="1400" b="1" dirty="0">
                  <a:latin typeface="+mn-ea"/>
                </a:rPr>
                <a:t>高須校）</a:t>
              </a:r>
              <a:endParaRPr kumimoji="1" lang="ja-JP" altLang="en-US" sz="1400" b="1" dirty="0">
                <a:latin typeface="+mn-ea"/>
              </a:endParaRPr>
            </a:p>
          </p:txBody>
        </p:sp>
        <p:sp>
          <p:nvSpPr>
            <p:cNvPr id="25" name="テキスト ボックス 24">
              <a:extLst>
                <a:ext uri="{FF2B5EF4-FFF2-40B4-BE49-F238E27FC236}">
                  <a16:creationId xmlns:a16="http://schemas.microsoft.com/office/drawing/2014/main" id="{EFE1BD56-D788-1870-16B2-BD67938A7139}"/>
                </a:ext>
              </a:extLst>
            </p:cNvPr>
            <p:cNvSpPr txBox="1"/>
            <p:nvPr/>
          </p:nvSpPr>
          <p:spPr>
            <a:xfrm>
              <a:off x="1987214" y="8247236"/>
              <a:ext cx="5474631" cy="874741"/>
            </a:xfrm>
            <a:prstGeom prst="rect">
              <a:avLst/>
            </a:prstGeom>
            <a:noFill/>
          </p:spPr>
          <p:txBody>
            <a:bodyPr wrap="square" rtlCol="0">
              <a:noAutofit/>
            </a:bodyPr>
            <a:lstStyle/>
            <a:p>
              <a:r>
                <a:rPr lang="ja-JP" altLang="en-US" sz="1000" dirty="0">
                  <a:latin typeface="+mn-ea"/>
                </a:rPr>
                <a:t>私は高校１年生から東進で勉強をしていました。受験では志望校合格に向けて、今の自分がなにをすべきかを真摯に考え続けることが大切です。「自分なら受かる気がする」などという淡い期待を持たずに、常に自分を高めるための行動を考えてください。紆余曲折しながらも自分なりに考え、実行できたことが合格の一番の要因だと思います。受験勉強に迷ったときは、東進の先生方に積極的に相談しながら一緒に受験を乗り越えてください。応援しています！</a:t>
              </a:r>
              <a:endParaRPr kumimoji="1" lang="en-US" altLang="ja-JP" sz="1000" dirty="0">
                <a:latin typeface="+mn-ea"/>
              </a:endParaRPr>
            </a:p>
          </p:txBody>
        </p:sp>
        <p:pic>
          <p:nvPicPr>
            <p:cNvPr id="29" name="図 28">
              <a:extLst>
                <a:ext uri="{FF2B5EF4-FFF2-40B4-BE49-F238E27FC236}">
                  <a16:creationId xmlns:a16="http://schemas.microsoft.com/office/drawing/2014/main" id="{F0A54882-D593-69AF-8207-0347F46E03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496" y="7879386"/>
              <a:ext cx="379618" cy="396244"/>
            </a:xfrm>
            <a:prstGeom prst="rect">
              <a:avLst/>
            </a:prstGeom>
          </p:spPr>
        </p:pic>
      </p:grpSp>
      <p:pic>
        <p:nvPicPr>
          <p:cNvPr id="30" name="図 29">
            <a:extLst>
              <a:ext uri="{FF2B5EF4-FFF2-40B4-BE49-F238E27FC236}">
                <a16:creationId xmlns:a16="http://schemas.microsoft.com/office/drawing/2014/main" id="{CA6AC573-54BC-1C0B-91A1-053B8E4C576D}"/>
              </a:ext>
            </a:extLst>
          </p:cNvPr>
          <p:cNvPicPr>
            <a:picLocks noChangeAspect="1"/>
          </p:cNvPicPr>
          <p:nvPr/>
        </p:nvPicPr>
        <p:blipFill>
          <a:blip r:embed="rId7">
            <a:extLst>
              <a:ext uri="{28A0092B-C50C-407E-A947-70E740481C1C}">
                <a14:useLocalDpi xmlns:a14="http://schemas.microsoft.com/office/drawing/2010/main" val="0"/>
              </a:ext>
            </a:extLst>
          </a:blip>
          <a:srcRect t="8161"/>
          <a:stretch>
            <a:fillRect/>
          </a:stretch>
        </p:blipFill>
        <p:spPr>
          <a:xfrm>
            <a:off x="462778" y="8016446"/>
            <a:ext cx="1360860" cy="937348"/>
          </a:xfrm>
          <a:prstGeom prst="rect">
            <a:avLst/>
          </a:prstGeom>
        </p:spPr>
      </p:pic>
    </p:spTree>
    <p:extLst>
      <p:ext uri="{BB962C8B-B14F-4D97-AF65-F5344CB8AC3E}">
        <p14:creationId xmlns:p14="http://schemas.microsoft.com/office/powerpoint/2010/main" val="2088138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206A4-7A35-DC83-1DA6-E13BB52E16BA}"/>
            </a:ext>
          </a:extLst>
        </p:cNvPr>
        <p:cNvGrpSpPr/>
        <p:nvPr/>
      </p:nvGrpSpPr>
      <p:grpSpPr>
        <a:xfrm>
          <a:off x="0" y="0"/>
          <a:ext cx="0" cy="0"/>
          <a:chOff x="0" y="0"/>
          <a:chExt cx="0" cy="0"/>
        </a:xfrm>
      </p:grpSpPr>
      <p:pic>
        <p:nvPicPr>
          <p:cNvPr id="12" name="図 11">
            <a:extLst>
              <a:ext uri="{FF2B5EF4-FFF2-40B4-BE49-F238E27FC236}">
                <a16:creationId xmlns:a16="http://schemas.microsoft.com/office/drawing/2014/main" id="{2B36E98A-DD1A-3CBF-EDB9-EACA9258DDFD}"/>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t="-68" r="4603" b="1414"/>
          <a:stretch/>
        </p:blipFill>
        <p:spPr>
          <a:xfrm>
            <a:off x="-11109" y="2045240"/>
            <a:ext cx="7613833" cy="5598099"/>
          </a:xfrm>
          <a:prstGeom prst="rect">
            <a:avLst/>
          </a:prstGeom>
          <a:solidFill>
            <a:schemeClr val="bg1"/>
          </a:solidFill>
        </p:spPr>
      </p:pic>
      <p:sp>
        <p:nvSpPr>
          <p:cNvPr id="53" name="正方形/長方形 52">
            <a:extLst>
              <a:ext uri="{FF2B5EF4-FFF2-40B4-BE49-F238E27FC236}">
                <a16:creationId xmlns:a16="http://schemas.microsoft.com/office/drawing/2014/main" id="{076C5711-F3F8-E2C4-DC3E-4AF58A5310E0}"/>
              </a:ext>
            </a:extLst>
          </p:cNvPr>
          <p:cNvSpPr/>
          <p:nvPr/>
        </p:nvSpPr>
        <p:spPr>
          <a:xfrm>
            <a:off x="127043" y="6430933"/>
            <a:ext cx="5460958" cy="137925"/>
          </a:xfrm>
          <a:prstGeom prst="rect">
            <a:avLst/>
          </a:prstGeom>
          <a:solidFill>
            <a:schemeClr val="accent3"/>
          </a:solidFill>
          <a:ln>
            <a:noFill/>
          </a:ln>
          <a:effectLst>
            <a:outerShdw blurRad="88900" dist="1397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spc="-300" dirty="0">
              <a:solidFill>
                <a:schemeClr val="accent6"/>
              </a:solidFill>
            </a:endParaRPr>
          </a:p>
        </p:txBody>
      </p:sp>
      <p:sp>
        <p:nvSpPr>
          <p:cNvPr id="39" name="正方形/長方形 38">
            <a:extLst>
              <a:ext uri="{FF2B5EF4-FFF2-40B4-BE49-F238E27FC236}">
                <a16:creationId xmlns:a16="http://schemas.microsoft.com/office/drawing/2014/main" id="{DE19C39C-700C-2443-376D-68FF4B2A4168}"/>
              </a:ext>
            </a:extLst>
          </p:cNvPr>
          <p:cNvSpPr/>
          <p:nvPr/>
        </p:nvSpPr>
        <p:spPr>
          <a:xfrm>
            <a:off x="-14834" y="7425725"/>
            <a:ext cx="7635953" cy="328025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500" b="1" i="0" u="none" strike="noStrike" kern="1200" cap="none" spc="0" normalizeH="0" baseline="0" noProof="0" dirty="0">
              <a:ln w="15875">
                <a:solidFill>
                  <a:srgbClr val="C00000"/>
                </a:solidFill>
              </a:ln>
              <a:solidFill>
                <a:srgbClr val="C00000"/>
              </a:solidFill>
              <a:effectLst>
                <a:glow rad="317500">
                  <a:srgbClr val="FFCC00">
                    <a:lumMod val="40000"/>
                    <a:lumOff val="60000"/>
                  </a:srgbClr>
                </a:glow>
                <a:outerShdw blurRad="50800" dist="25400" dir="1200000" algn="ctr" rotWithShape="0">
                  <a:srgbClr val="000000">
                    <a:alpha val="43137"/>
                  </a:srgbClr>
                </a:outerShdw>
              </a:effectLst>
              <a:uLnTx/>
              <a:uFillTx/>
              <a:latin typeface="游ゴシック" panose="020B0400000000000000" pitchFamily="50" charset="-128"/>
              <a:ea typeface="游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B5AA5FAF-FD36-814F-B115-7392A13D47CD}"/>
              </a:ext>
            </a:extLst>
          </p:cNvPr>
          <p:cNvSpPr txBox="1"/>
          <p:nvPr/>
        </p:nvSpPr>
        <p:spPr>
          <a:xfrm>
            <a:off x="72059" y="8051809"/>
            <a:ext cx="4905017" cy="792393"/>
          </a:xfrm>
          <a:prstGeom prst="rect">
            <a:avLst/>
          </a:prstGeom>
          <a:noFill/>
        </p:spPr>
        <p:txBody>
          <a:bodyPr wrap="square">
            <a:noAutofit/>
            <a:scene3d>
              <a:camera prst="orthographicFront"/>
              <a:lightRig rig="harsh" dir="t"/>
            </a:scene3d>
            <a:sp3d prstMaterial="matte">
              <a:contourClr>
                <a:schemeClr val="bg1">
                  <a:lumMod val="65000"/>
                </a:schemeClr>
              </a:contourClr>
            </a:sp3d>
          </a:bodyPr>
          <a:lstStyle>
            <a:defPPr>
              <a:defRPr lang="ja-JP"/>
            </a:defPPr>
            <a:lvl1pPr>
              <a:lnSpc>
                <a:spcPct val="120000"/>
              </a:lnSpc>
              <a:defRPr sz="1600" b="0" spc="0">
                <a:ln w="3175">
                  <a:solidFill>
                    <a:schemeClr val="tx2"/>
                  </a:solidFill>
                </a:ln>
                <a:solidFill>
                  <a:schemeClr val="tx2"/>
                </a:solidFill>
                <a:latin typeface="Century Gothic" panose="020B0502020202020204" pitchFamily="34" charset="0"/>
              </a:defRPr>
            </a:lvl1pPr>
          </a:lstStyle>
          <a:p>
            <a:r>
              <a:rPr lang="ja-JP" altLang="en-US" sz="4400" b="1" dirty="0">
                <a:ln w="0"/>
                <a:solidFill>
                  <a:schemeClr val="bg1"/>
                </a:solidFill>
                <a:effectLst>
                  <a:glow rad="228600">
                    <a:schemeClr val="accent2">
                      <a:satMod val="175000"/>
                      <a:alpha val="40000"/>
                    </a:schemeClr>
                  </a:glow>
                  <a:outerShdw blurRad="38100" dist="19050" dir="2700000" algn="tl" rotWithShape="0">
                    <a:schemeClr val="dk1">
                      <a:alpha val="40000"/>
                    </a:schemeClr>
                  </a:outerShdw>
                </a:effectLst>
              </a:rPr>
              <a:t>九州大学 </a:t>
            </a:r>
            <a:r>
              <a:rPr lang="en-US" altLang="ja-JP" sz="4400" b="1" dirty="0">
                <a:ln w="0"/>
                <a:solidFill>
                  <a:schemeClr val="bg1"/>
                </a:solidFill>
                <a:effectLst>
                  <a:glow rad="228600">
                    <a:schemeClr val="accent2">
                      <a:satMod val="175000"/>
                      <a:alpha val="40000"/>
                    </a:schemeClr>
                  </a:glow>
                  <a:outerShdw blurRad="38100" dist="19050" dir="2700000" algn="tl" rotWithShape="0">
                    <a:schemeClr val="dk1">
                      <a:alpha val="40000"/>
                    </a:schemeClr>
                  </a:outerShdw>
                </a:effectLst>
              </a:rPr>
              <a:t>3</a:t>
            </a:r>
            <a:r>
              <a:rPr lang="ja-JP" altLang="en-US" sz="4400" b="1" dirty="0">
                <a:ln w="0"/>
                <a:solidFill>
                  <a:schemeClr val="bg1"/>
                </a:solidFill>
                <a:effectLst>
                  <a:glow rad="228600">
                    <a:schemeClr val="accent2">
                      <a:satMod val="175000"/>
                      <a:alpha val="40000"/>
                    </a:schemeClr>
                  </a:glow>
                  <a:outerShdw blurRad="38100" dist="19050" dir="2700000" algn="tl" rotWithShape="0">
                    <a:schemeClr val="dk1">
                      <a:alpha val="40000"/>
                    </a:schemeClr>
                  </a:outerShdw>
                </a:effectLst>
              </a:rPr>
              <a:t>名合格　</a:t>
            </a:r>
          </a:p>
        </p:txBody>
      </p:sp>
      <p:sp>
        <p:nvSpPr>
          <p:cNvPr id="50" name="正方形/長方形 49">
            <a:extLst>
              <a:ext uri="{FF2B5EF4-FFF2-40B4-BE49-F238E27FC236}">
                <a16:creationId xmlns:a16="http://schemas.microsoft.com/office/drawing/2014/main" id="{E7E9D8F6-15AF-D923-6667-48D731EFE2AD}"/>
              </a:ext>
            </a:extLst>
          </p:cNvPr>
          <p:cNvSpPr/>
          <p:nvPr/>
        </p:nvSpPr>
        <p:spPr>
          <a:xfrm>
            <a:off x="147060" y="3165577"/>
            <a:ext cx="4215390" cy="189411"/>
          </a:xfrm>
          <a:prstGeom prst="rect">
            <a:avLst/>
          </a:prstGeom>
          <a:gradFill>
            <a:gsLst>
              <a:gs pos="0">
                <a:schemeClr val="accent3">
                  <a:lumMod val="75000"/>
                </a:schemeClr>
              </a:gs>
              <a:gs pos="40000">
                <a:schemeClr val="accent3">
                  <a:lumMod val="40000"/>
                  <a:lumOff val="60000"/>
                </a:schemeClr>
              </a:gs>
              <a:gs pos="60000">
                <a:schemeClr val="accent3">
                  <a:lumMod val="75000"/>
                </a:schemeClr>
              </a:gs>
              <a:gs pos="100000">
                <a:schemeClr val="accent3">
                  <a:lumMod val="50000"/>
                </a:schemeClr>
              </a:gs>
            </a:gsLst>
            <a:lin ang="1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9" name="グループ化 68">
            <a:extLst>
              <a:ext uri="{FF2B5EF4-FFF2-40B4-BE49-F238E27FC236}">
                <a16:creationId xmlns:a16="http://schemas.microsoft.com/office/drawing/2014/main" id="{6332248D-22BD-5D6A-3895-52CC477E3FC4}"/>
              </a:ext>
            </a:extLst>
          </p:cNvPr>
          <p:cNvGrpSpPr/>
          <p:nvPr/>
        </p:nvGrpSpPr>
        <p:grpSpPr>
          <a:xfrm>
            <a:off x="4559402" y="2001315"/>
            <a:ext cx="2230983" cy="1470079"/>
            <a:chOff x="-2785226" y="6803158"/>
            <a:chExt cx="2230983" cy="1470079"/>
          </a:xfrm>
        </p:grpSpPr>
        <p:sp>
          <p:nvSpPr>
            <p:cNvPr id="64" name="テキスト ボックス 63">
              <a:extLst>
                <a:ext uri="{FF2B5EF4-FFF2-40B4-BE49-F238E27FC236}">
                  <a16:creationId xmlns:a16="http://schemas.microsoft.com/office/drawing/2014/main" id="{F50B2A21-E6CD-077C-461F-5789A72B0446}"/>
                </a:ext>
              </a:extLst>
            </p:cNvPr>
            <p:cNvSpPr txBox="1"/>
            <p:nvPr/>
          </p:nvSpPr>
          <p:spPr>
            <a:xfrm>
              <a:off x="-2387388" y="6826687"/>
              <a:ext cx="1831138" cy="1446550"/>
            </a:xfrm>
            <a:prstGeom prst="rect">
              <a:avLst/>
            </a:prstGeom>
            <a:noFill/>
            <a:ln>
              <a:noFill/>
            </a:ln>
            <a:effectLst>
              <a:glow rad="228600">
                <a:schemeClr val="accent3">
                  <a:satMod val="175000"/>
                  <a:alpha val="40000"/>
                </a:schemeClr>
              </a:glow>
              <a:outerShdw blurRad="50800" dist="76200" dir="2700000" sx="104000" sy="104000" algn="tl" rotWithShape="0">
                <a:prstClr val="black">
                  <a:alpha val="40000"/>
                </a:prstClr>
              </a:outerShdw>
            </a:effectLst>
          </p:spPr>
          <p:txBody>
            <a:bodyPr wrap="square" lIns="91440" tIns="45720" rIns="91440" bIns="45720" anchor="ctr" anchorCtr="0">
              <a:noAutofit/>
            </a:bodyPr>
            <a:lstStyle>
              <a:defPPr>
                <a:defRPr lang="ja-JP"/>
              </a:defPPr>
              <a:lvl1pPr>
                <a:defRPr sz="4400" b="1">
                  <a:ln w="190500">
                    <a:solidFill>
                      <a:schemeClr val="bg1">
                        <a:alpha val="97000"/>
                      </a:schemeClr>
                    </a:solidFill>
                  </a:ln>
                  <a:solidFill>
                    <a:schemeClr val="bg1">
                      <a:alpha val="98000"/>
                    </a:schemeClr>
                  </a:solidFill>
                  <a:latin typeface="+mn-ea"/>
                </a:defRPr>
              </a:lvl1pPr>
            </a:lstStyle>
            <a:p>
              <a:r>
                <a:rPr lang="en-US" altLang="ja-JP" sz="8800" spc="-150" dirty="0">
                  <a:ln w="254000">
                    <a:gradFill>
                      <a:gsLst>
                        <a:gs pos="0">
                          <a:schemeClr val="accent3">
                            <a:lumMod val="75000"/>
                          </a:schemeClr>
                        </a:gs>
                        <a:gs pos="46000">
                          <a:schemeClr val="accent3">
                            <a:lumMod val="40000"/>
                            <a:lumOff val="60000"/>
                          </a:schemeClr>
                        </a:gs>
                        <a:gs pos="75000">
                          <a:schemeClr val="accent3">
                            <a:lumMod val="75000"/>
                          </a:schemeClr>
                        </a:gs>
                        <a:gs pos="100000">
                          <a:schemeClr val="accent3">
                            <a:lumMod val="75000"/>
                          </a:schemeClr>
                        </a:gs>
                      </a:gsLst>
                      <a:lin ang="1800000" scaled="0"/>
                    </a:gradFill>
                  </a:ln>
                  <a:solidFill>
                    <a:schemeClr val="bg1"/>
                  </a:solidFill>
                  <a:effectLst>
                    <a:glow rad="114300">
                      <a:schemeClr val="accent3">
                        <a:alpha val="44000"/>
                      </a:schemeClr>
                    </a:glow>
                    <a:outerShdw blurRad="88900" dist="63500" dir="2700000" sx="104000" sy="104000" algn="tl" rotWithShape="0">
                      <a:prstClr val="black">
                        <a:alpha val="40000"/>
                      </a:prstClr>
                    </a:outerShdw>
                  </a:effectLst>
                  <a:latin typeface="Century Gothic" panose="020B0502020202020204" pitchFamily="34" charset="0"/>
                  <a:ea typeface="BIZ UDPゴシック" panose="020B0400000000000000" pitchFamily="50" charset="-128"/>
                </a:rPr>
                <a:t>18</a:t>
              </a:r>
              <a:endParaRPr lang="ja-JP" altLang="en-US" sz="8800" spc="-150" dirty="0">
                <a:ln w="254000">
                  <a:gradFill>
                    <a:gsLst>
                      <a:gs pos="0">
                        <a:schemeClr val="accent3">
                          <a:lumMod val="75000"/>
                        </a:schemeClr>
                      </a:gs>
                      <a:gs pos="46000">
                        <a:schemeClr val="accent3">
                          <a:lumMod val="40000"/>
                          <a:lumOff val="60000"/>
                        </a:schemeClr>
                      </a:gs>
                      <a:gs pos="75000">
                        <a:schemeClr val="accent3">
                          <a:lumMod val="75000"/>
                        </a:schemeClr>
                      </a:gs>
                      <a:gs pos="100000">
                        <a:schemeClr val="accent3">
                          <a:lumMod val="75000"/>
                        </a:schemeClr>
                      </a:gs>
                    </a:gsLst>
                    <a:lin ang="1800000" scaled="0"/>
                  </a:gradFill>
                </a:ln>
                <a:solidFill>
                  <a:schemeClr val="bg1"/>
                </a:solidFill>
                <a:effectLst>
                  <a:glow rad="114300">
                    <a:schemeClr val="accent3">
                      <a:alpha val="44000"/>
                    </a:schemeClr>
                  </a:glow>
                  <a:outerShdw blurRad="88900" dist="63500" dir="2700000" sx="104000" sy="104000" algn="tl" rotWithShape="0">
                    <a:prstClr val="black">
                      <a:alpha val="40000"/>
                    </a:prstClr>
                  </a:outerShdw>
                </a:effectLst>
                <a:latin typeface="Century Gothic" panose="020B0502020202020204" pitchFamily="34" charset="0"/>
                <a:ea typeface="BIZ UDPゴシック" panose="020B0400000000000000" pitchFamily="50" charset="-128"/>
              </a:endParaRPr>
            </a:p>
          </p:txBody>
        </p:sp>
        <p:sp>
          <p:nvSpPr>
            <p:cNvPr id="44" name="テキスト ボックス 43">
              <a:extLst>
                <a:ext uri="{FF2B5EF4-FFF2-40B4-BE49-F238E27FC236}">
                  <a16:creationId xmlns:a16="http://schemas.microsoft.com/office/drawing/2014/main" id="{E01B16FC-5F85-4921-26EF-EBDBA7F536F0}"/>
                </a:ext>
              </a:extLst>
            </p:cNvPr>
            <p:cNvSpPr txBox="1"/>
            <p:nvPr/>
          </p:nvSpPr>
          <p:spPr>
            <a:xfrm>
              <a:off x="-2785226" y="6803158"/>
              <a:ext cx="2230983" cy="1446550"/>
            </a:xfrm>
            <a:prstGeom prst="rect">
              <a:avLst/>
            </a:prstGeom>
            <a:noFill/>
          </p:spPr>
          <p:txBody>
            <a:bodyPr wrap="square" anchor="ctr" anchorCtr="0">
              <a:noAutofit/>
            </a:bodyPr>
            <a:lstStyle/>
            <a:p>
              <a:pPr algn="ctr"/>
              <a:r>
                <a:rPr lang="en-US" altLang="ja-JP" sz="9600" b="1" spc="-150" dirty="0">
                  <a:ln>
                    <a:solidFill>
                      <a:schemeClr val="accent6"/>
                    </a:solidFill>
                  </a:ln>
                  <a:solidFill>
                    <a:schemeClr val="accent6"/>
                  </a:solidFill>
                  <a:effectLst>
                    <a:outerShdw blurRad="38100" dist="19050" dir="2700000" algn="tl" rotWithShape="0">
                      <a:schemeClr val="dk1">
                        <a:lumMod val="50000"/>
                        <a:alpha val="40000"/>
                      </a:schemeClr>
                    </a:outerShdw>
                  </a:effectLst>
                  <a:latin typeface="Century Gothic" panose="020B0502020202020204" pitchFamily="34" charset="0"/>
                  <a:ea typeface="BIZ UDPゴシック" panose="020B0400000000000000" pitchFamily="50" charset="-128"/>
                </a:rPr>
                <a:t>18</a:t>
              </a:r>
              <a:endParaRPr lang="ja-JP" altLang="en-US" sz="9600" b="1" spc="-150" dirty="0">
                <a:ln>
                  <a:solidFill>
                    <a:schemeClr val="accent6"/>
                  </a:solidFill>
                </a:ln>
                <a:solidFill>
                  <a:schemeClr val="accent6"/>
                </a:solidFill>
                <a:latin typeface="Century Gothic" panose="020B0502020202020204" pitchFamily="34" charset="0"/>
                <a:ea typeface="BIZ UDPゴシック" panose="020B0400000000000000" pitchFamily="50" charset="-128"/>
              </a:endParaRPr>
            </a:p>
          </p:txBody>
        </p:sp>
      </p:grpSp>
      <p:grpSp>
        <p:nvGrpSpPr>
          <p:cNvPr id="159" name="グループ化 158">
            <a:extLst>
              <a:ext uri="{FF2B5EF4-FFF2-40B4-BE49-F238E27FC236}">
                <a16:creationId xmlns:a16="http://schemas.microsoft.com/office/drawing/2014/main" id="{E785D3B4-E79E-509A-FD2A-D6CADC02E984}"/>
              </a:ext>
            </a:extLst>
          </p:cNvPr>
          <p:cNvGrpSpPr/>
          <p:nvPr/>
        </p:nvGrpSpPr>
        <p:grpSpPr>
          <a:xfrm>
            <a:off x="6446536" y="2623259"/>
            <a:ext cx="811244" cy="892553"/>
            <a:chOff x="-2241819" y="4533179"/>
            <a:chExt cx="811244" cy="892553"/>
          </a:xfrm>
        </p:grpSpPr>
        <p:sp>
          <p:nvSpPr>
            <p:cNvPr id="160" name="テキスト ボックス 159">
              <a:extLst>
                <a:ext uri="{FF2B5EF4-FFF2-40B4-BE49-F238E27FC236}">
                  <a16:creationId xmlns:a16="http://schemas.microsoft.com/office/drawing/2014/main" id="{F7E4CBBB-F277-D3EC-ABEE-613D254D9895}"/>
                </a:ext>
              </a:extLst>
            </p:cNvPr>
            <p:cNvSpPr txBox="1"/>
            <p:nvPr/>
          </p:nvSpPr>
          <p:spPr>
            <a:xfrm>
              <a:off x="-2120330" y="4533179"/>
              <a:ext cx="598838" cy="892553"/>
            </a:xfrm>
            <a:prstGeom prst="rect">
              <a:avLst/>
            </a:prstGeom>
            <a:noFill/>
            <a:ln>
              <a:noFill/>
            </a:ln>
            <a:effectLst>
              <a:glow rad="228600">
                <a:schemeClr val="accent3">
                  <a:satMod val="175000"/>
                  <a:alpha val="40000"/>
                </a:schemeClr>
              </a:glow>
              <a:outerShdw blurRad="50800" dist="76200" dir="2700000" sx="104000" sy="104000" algn="tl" rotWithShape="0">
                <a:prstClr val="black">
                  <a:alpha val="40000"/>
                </a:prstClr>
              </a:outerShdw>
            </a:effectLst>
          </p:spPr>
          <p:txBody>
            <a:bodyPr wrap="square" lIns="91440" tIns="45720" rIns="91440" bIns="45720" anchor="ctr" anchorCtr="0">
              <a:noAutofit/>
            </a:bodyPr>
            <a:lstStyle>
              <a:defPPr>
                <a:defRPr lang="ja-JP"/>
              </a:defPPr>
              <a:lvl1pPr>
                <a:defRPr sz="11500" b="1" spc="-150">
                  <a:ln w="254000">
                    <a:gradFill>
                      <a:gsLst>
                        <a:gs pos="0">
                          <a:schemeClr val="accent3">
                            <a:lumMod val="75000"/>
                          </a:schemeClr>
                        </a:gs>
                        <a:gs pos="46000">
                          <a:schemeClr val="accent3">
                            <a:lumMod val="40000"/>
                            <a:lumOff val="60000"/>
                          </a:schemeClr>
                        </a:gs>
                        <a:gs pos="75000">
                          <a:schemeClr val="accent3">
                            <a:lumMod val="75000"/>
                          </a:schemeClr>
                        </a:gs>
                        <a:gs pos="100000">
                          <a:schemeClr val="accent3">
                            <a:lumMod val="75000"/>
                          </a:schemeClr>
                        </a:gs>
                      </a:gsLst>
                      <a:lin ang="1800000" scaled="0"/>
                    </a:gradFill>
                  </a:ln>
                  <a:solidFill>
                    <a:schemeClr val="bg1"/>
                  </a:solidFill>
                  <a:effectLst>
                    <a:glow rad="114300">
                      <a:schemeClr val="accent3">
                        <a:alpha val="44000"/>
                      </a:schemeClr>
                    </a:glow>
                    <a:outerShdw blurRad="88900" dist="63500" dir="2700000" sx="104000" sy="104000" algn="tl" rotWithShape="0">
                      <a:prstClr val="black">
                        <a:alpha val="40000"/>
                      </a:prstClr>
                    </a:outerShdw>
                  </a:effectLst>
                  <a:latin typeface="Century Gothic" panose="020B0502020202020204" pitchFamily="34" charset="0"/>
                  <a:ea typeface="BIZ UDPゴシック" panose="020B0400000000000000" pitchFamily="50" charset="-128"/>
                </a:defRPr>
              </a:lvl1pPr>
            </a:lstStyle>
            <a:p>
              <a:r>
                <a:rPr lang="ja-JP" altLang="en-US" sz="3200" dirty="0">
                  <a:ln w="127000">
                    <a:gradFill>
                      <a:gsLst>
                        <a:gs pos="0">
                          <a:schemeClr val="accent3">
                            <a:lumMod val="75000"/>
                          </a:schemeClr>
                        </a:gs>
                        <a:gs pos="46000">
                          <a:schemeClr val="accent3">
                            <a:lumMod val="40000"/>
                            <a:lumOff val="60000"/>
                          </a:schemeClr>
                        </a:gs>
                        <a:gs pos="75000">
                          <a:schemeClr val="accent3">
                            <a:lumMod val="75000"/>
                          </a:schemeClr>
                        </a:gs>
                        <a:gs pos="100000">
                          <a:schemeClr val="accent3">
                            <a:lumMod val="75000"/>
                          </a:schemeClr>
                        </a:gs>
                      </a:gsLst>
                      <a:lin ang="1800000" scaled="0"/>
                    </a:gradFill>
                  </a:ln>
                  <a:effectLst>
                    <a:outerShdw blurRad="88900" dist="63500" dir="2700000" sx="104000" sy="104000" algn="tl" rotWithShape="0">
                      <a:prstClr val="black">
                        <a:alpha val="40000"/>
                      </a:prstClr>
                    </a:outerShdw>
                  </a:effectLst>
                </a:rPr>
                <a:t>名</a:t>
              </a:r>
            </a:p>
          </p:txBody>
        </p:sp>
        <p:sp>
          <p:nvSpPr>
            <p:cNvPr id="161" name="テキスト ボックス 160">
              <a:extLst>
                <a:ext uri="{FF2B5EF4-FFF2-40B4-BE49-F238E27FC236}">
                  <a16:creationId xmlns:a16="http://schemas.microsoft.com/office/drawing/2014/main" id="{BE910428-271A-F9C8-C40B-95F91180F39F}"/>
                </a:ext>
              </a:extLst>
            </p:cNvPr>
            <p:cNvSpPr txBox="1"/>
            <p:nvPr/>
          </p:nvSpPr>
          <p:spPr>
            <a:xfrm>
              <a:off x="-2241819" y="4672858"/>
              <a:ext cx="811244" cy="630128"/>
            </a:xfrm>
            <a:prstGeom prst="rect">
              <a:avLst/>
            </a:prstGeom>
            <a:noFill/>
          </p:spPr>
          <p:txBody>
            <a:bodyPr wrap="square" anchor="ctr" anchorCtr="0">
              <a:noAutofit/>
            </a:bodyPr>
            <a:lstStyle>
              <a:defPPr>
                <a:defRPr lang="ja-JP"/>
              </a:defPPr>
              <a:lvl1pPr algn="ctr">
                <a:defRPr sz="11500" b="1" spc="-150">
                  <a:ln>
                    <a:solidFill>
                      <a:schemeClr val="accent6"/>
                    </a:solidFill>
                  </a:ln>
                  <a:solidFill>
                    <a:schemeClr val="accent6"/>
                  </a:solidFill>
                  <a:effectLst>
                    <a:outerShdw blurRad="50800" dist="38100" dir="2700000" algn="tl" rotWithShape="0">
                      <a:prstClr val="black">
                        <a:alpha val="40000"/>
                      </a:prstClr>
                    </a:outerShdw>
                  </a:effectLst>
                  <a:latin typeface="Century Gothic" panose="020B0502020202020204" pitchFamily="34" charset="0"/>
                  <a:ea typeface="BIZ UDPゴシック" panose="020B0400000000000000" pitchFamily="50" charset="-128"/>
                </a:defRPr>
              </a:lvl1pPr>
            </a:lstStyle>
            <a:p>
              <a:r>
                <a:rPr lang="ja-JP" altLang="en-US" sz="3200" dirty="0">
                  <a:effectLst>
                    <a:outerShdw blurRad="50800" dist="38100" dir="2700000" algn="tl" rotWithShape="0">
                      <a:prstClr val="black">
                        <a:alpha val="40000"/>
                      </a:prstClr>
                    </a:outerShdw>
                  </a:effectLst>
                </a:rPr>
                <a:t>名</a:t>
              </a:r>
            </a:p>
          </p:txBody>
        </p:sp>
      </p:grpSp>
      <p:sp>
        <p:nvSpPr>
          <p:cNvPr id="32" name="正方形/長方形 31">
            <a:extLst>
              <a:ext uri="{FF2B5EF4-FFF2-40B4-BE49-F238E27FC236}">
                <a16:creationId xmlns:a16="http://schemas.microsoft.com/office/drawing/2014/main" id="{AE42266D-9EB4-7D0F-C510-047F9B3DCF98}"/>
              </a:ext>
            </a:extLst>
          </p:cNvPr>
          <p:cNvSpPr/>
          <p:nvPr/>
        </p:nvSpPr>
        <p:spPr>
          <a:xfrm>
            <a:off x="-163" y="0"/>
            <a:ext cx="7560000" cy="88275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F749949F-CB44-99AE-6426-5C2820502A76}"/>
              </a:ext>
            </a:extLst>
          </p:cNvPr>
          <p:cNvSpPr txBox="1"/>
          <p:nvPr/>
        </p:nvSpPr>
        <p:spPr>
          <a:xfrm>
            <a:off x="-33229" y="104730"/>
            <a:ext cx="7559675" cy="584775"/>
          </a:xfrm>
          <a:prstGeom prst="rect">
            <a:avLst/>
          </a:prstGeom>
          <a:noFill/>
        </p:spPr>
        <p:txBody>
          <a:bodyPr wrap="square">
            <a:spAutoFit/>
          </a:bodyPr>
          <a:lstStyle/>
          <a:p>
            <a:pPr algn="ctr"/>
            <a:r>
              <a:rPr lang="ja-JP" altLang="en-US" sz="3200" b="1" spc="300" dirty="0">
                <a:solidFill>
                  <a:schemeClr val="bg1"/>
                </a:solidFill>
                <a:effectLst>
                  <a:outerShdw blurRad="38100" dist="38100" dir="2700000" algn="tl">
                    <a:srgbClr val="000000">
                      <a:alpha val="43137"/>
                    </a:srgbClr>
                  </a:outerShdw>
                </a:effectLst>
              </a:rPr>
              <a:t>シーズ鎌倉学園・東進衛星予備校</a:t>
            </a:r>
            <a:endParaRPr lang="en-US" altLang="ja-JP" sz="3200" b="1" spc="300" dirty="0">
              <a:solidFill>
                <a:schemeClr val="bg1"/>
              </a:solidFill>
              <a:effectLst>
                <a:outerShdw blurRad="38100" dist="38100" dir="2700000" algn="tl">
                  <a:srgbClr val="000000">
                    <a:alpha val="43137"/>
                  </a:srgbClr>
                </a:outerShdw>
              </a:effectLst>
            </a:endParaRPr>
          </a:p>
        </p:txBody>
      </p:sp>
      <p:sp>
        <p:nvSpPr>
          <p:cNvPr id="34" name="正方形/長方形 33">
            <a:extLst>
              <a:ext uri="{FF2B5EF4-FFF2-40B4-BE49-F238E27FC236}">
                <a16:creationId xmlns:a16="http://schemas.microsoft.com/office/drawing/2014/main" id="{26A7FE59-DE02-A42F-7A90-F1DE753CE5A1}"/>
              </a:ext>
            </a:extLst>
          </p:cNvPr>
          <p:cNvSpPr/>
          <p:nvPr/>
        </p:nvSpPr>
        <p:spPr>
          <a:xfrm>
            <a:off x="1065004" y="995729"/>
            <a:ext cx="6537720" cy="1015663"/>
          </a:xfrm>
          <a:prstGeom prst="rect">
            <a:avLst/>
          </a:prstGeom>
          <a:noFill/>
        </p:spPr>
        <p:txBody>
          <a:bodyPr wrap="square" lIns="91440" tIns="45720" rIns="91440" bIns="45720">
            <a:spAutoFit/>
            <a:scene3d>
              <a:camera prst="orthographicFront"/>
              <a:lightRig rig="threePt" dir="t"/>
            </a:scene3d>
            <a:sp3d prstMaterial="dkEdge">
              <a:bevelT w="0" h="0"/>
            </a:sp3d>
          </a:bodyPr>
          <a:lstStyle/>
          <a:p>
            <a:pPr algn="ctr"/>
            <a:r>
              <a:rPr lang="en-US" altLang="ja-JP" sz="6000" b="1" spc="300" dirty="0">
                <a:ln w="38100">
                  <a:solidFill>
                    <a:srgbClr val="C00000"/>
                  </a:solidFill>
                  <a:prstDash val="solid"/>
                </a:ln>
                <a:solidFill>
                  <a:srgbClr val="C00000"/>
                </a:solidFill>
                <a:effectLst>
                  <a:outerShdw blurRad="38100" dist="38100" dir="2700000" algn="bl" rotWithShape="0">
                    <a:schemeClr val="bg1"/>
                  </a:outerShdw>
                </a:effectLst>
              </a:rPr>
              <a:t>2026</a:t>
            </a:r>
            <a:r>
              <a:rPr lang="ja-JP" altLang="en-US" sz="4000" b="1" spc="300" dirty="0">
                <a:ln w="38100">
                  <a:solidFill>
                    <a:srgbClr val="C00000"/>
                  </a:solidFill>
                  <a:prstDash val="solid"/>
                </a:ln>
                <a:solidFill>
                  <a:srgbClr val="C00000"/>
                </a:solidFill>
                <a:effectLst>
                  <a:outerShdw blurRad="38100" dist="38100" dir="2700000" algn="bl" rotWithShape="0">
                    <a:schemeClr val="bg1"/>
                  </a:outerShdw>
                </a:effectLst>
              </a:rPr>
              <a:t>年</a:t>
            </a:r>
            <a:r>
              <a:rPr lang="ja-JP" altLang="en-US" sz="6000" b="1" spc="300" dirty="0">
                <a:ln w="38100">
                  <a:solidFill>
                    <a:srgbClr val="C00000"/>
                  </a:solidFill>
                  <a:prstDash val="solid"/>
                </a:ln>
                <a:solidFill>
                  <a:srgbClr val="C00000"/>
                </a:solidFill>
                <a:effectLst>
                  <a:outerShdw blurRad="38100" dist="38100" dir="2700000" algn="bl" rotWithShape="0">
                    <a:schemeClr val="bg1"/>
                  </a:outerShdw>
                </a:effectLst>
              </a:rPr>
              <a:t> 合格実績</a:t>
            </a:r>
          </a:p>
        </p:txBody>
      </p:sp>
      <p:pic>
        <p:nvPicPr>
          <p:cNvPr id="37" name="図 36">
            <a:extLst>
              <a:ext uri="{FF2B5EF4-FFF2-40B4-BE49-F238E27FC236}">
                <a16:creationId xmlns:a16="http://schemas.microsoft.com/office/drawing/2014/main" id="{5F049F49-2D4C-49E8-FFA1-23068D2EA6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555" y="930204"/>
            <a:ext cx="1119458" cy="1172106"/>
          </a:xfrm>
          <a:prstGeom prst="rect">
            <a:avLst/>
          </a:prstGeom>
        </p:spPr>
      </p:pic>
      <p:grpSp>
        <p:nvGrpSpPr>
          <p:cNvPr id="24" name="グループ化 23">
            <a:extLst>
              <a:ext uri="{FF2B5EF4-FFF2-40B4-BE49-F238E27FC236}">
                <a16:creationId xmlns:a16="http://schemas.microsoft.com/office/drawing/2014/main" id="{64B9BAAA-47F8-1A46-8CAE-FFDDF738905E}"/>
              </a:ext>
            </a:extLst>
          </p:cNvPr>
          <p:cNvGrpSpPr/>
          <p:nvPr/>
        </p:nvGrpSpPr>
        <p:grpSpPr>
          <a:xfrm>
            <a:off x="74341" y="2155324"/>
            <a:ext cx="6969026" cy="1344913"/>
            <a:chOff x="11037217" y="1505643"/>
            <a:chExt cx="5808429" cy="2439225"/>
          </a:xfrm>
        </p:grpSpPr>
        <p:sp>
          <p:nvSpPr>
            <p:cNvPr id="25" name="正方形/長方形 24">
              <a:extLst>
                <a:ext uri="{FF2B5EF4-FFF2-40B4-BE49-F238E27FC236}">
                  <a16:creationId xmlns:a16="http://schemas.microsoft.com/office/drawing/2014/main" id="{E8A381F4-94B9-A384-1F20-327F5A32AACB}"/>
                </a:ext>
              </a:extLst>
            </p:cNvPr>
            <p:cNvSpPr/>
            <p:nvPr/>
          </p:nvSpPr>
          <p:spPr>
            <a:xfrm rot="21588038">
              <a:off x="11043039" y="1544588"/>
              <a:ext cx="3960843" cy="2400280"/>
            </a:xfrm>
            <a:prstGeom prst="rect">
              <a:avLst/>
            </a:prstGeom>
            <a:noFill/>
            <a:ln>
              <a:noFill/>
            </a:ln>
          </p:spPr>
          <p:txBody>
            <a:bodyPr wrap="square" lIns="91440" tIns="45720" rIns="91440" bIns="45720">
              <a:spAutoFit/>
              <a:scene3d>
                <a:camera prst="orthographicFront"/>
                <a:lightRig rig="threePt" dir="t"/>
              </a:scene3d>
              <a:sp3d prstMaterial="dkEdge">
                <a:bevelT w="0" h="0"/>
              </a:sp3d>
            </a:bodyPr>
            <a:lstStyle/>
            <a:p>
              <a:r>
                <a:rPr lang="ja-JP" altLang="en-US" sz="8000" b="1" spc="300" dirty="0">
                  <a:ln w="152400" cap="rnd">
                    <a:solidFill>
                      <a:schemeClr val="bg1"/>
                    </a:solidFill>
                    <a:round/>
                  </a:ln>
                  <a:solidFill>
                    <a:schemeClr val="accent6"/>
                  </a:solidFill>
                  <a:effectLst>
                    <a:outerShdw blurRad="50800" dist="127000" algn="l" rotWithShape="0">
                      <a:prstClr val="black">
                        <a:alpha val="40000"/>
                      </a:prstClr>
                    </a:outerShdw>
                  </a:effectLst>
                  <a:latin typeface="+mn-ea"/>
                </a:rPr>
                <a:t>九州大学</a:t>
              </a:r>
            </a:p>
          </p:txBody>
        </p:sp>
        <p:sp>
          <p:nvSpPr>
            <p:cNvPr id="26" name="正方形/長方形 25">
              <a:extLst>
                <a:ext uri="{FF2B5EF4-FFF2-40B4-BE49-F238E27FC236}">
                  <a16:creationId xmlns:a16="http://schemas.microsoft.com/office/drawing/2014/main" id="{57A28F7D-3CE6-02FB-B292-06CB32ECD812}"/>
                </a:ext>
              </a:extLst>
            </p:cNvPr>
            <p:cNvSpPr/>
            <p:nvPr/>
          </p:nvSpPr>
          <p:spPr>
            <a:xfrm rot="21588038">
              <a:off x="11037217" y="1505643"/>
              <a:ext cx="5808429" cy="2400279"/>
            </a:xfrm>
            <a:prstGeom prst="rect">
              <a:avLst/>
            </a:prstGeom>
            <a:noFill/>
            <a:ln>
              <a:noFill/>
            </a:ln>
          </p:spPr>
          <p:txBody>
            <a:bodyPr wrap="square" lIns="91440" tIns="45720" rIns="91440" bIns="45720">
              <a:spAutoFit/>
            </a:bodyPr>
            <a:lstStyle/>
            <a:p>
              <a:r>
                <a:rPr lang="ja-JP" altLang="en-US" sz="8000" b="1" spc="300" dirty="0">
                  <a:ln>
                    <a:solidFill>
                      <a:schemeClr val="tx2"/>
                    </a:solidFill>
                  </a:ln>
                  <a:solidFill>
                    <a:schemeClr val="tx2"/>
                  </a:solidFill>
                  <a:effectLst>
                    <a:outerShdw blurRad="50800" dist="38100" algn="l" rotWithShape="0">
                      <a:prstClr val="black">
                        <a:alpha val="40000"/>
                      </a:prstClr>
                    </a:outerShdw>
                  </a:effectLst>
                  <a:latin typeface="+mn-ea"/>
                </a:rPr>
                <a:t>九州大学</a:t>
              </a:r>
            </a:p>
          </p:txBody>
        </p:sp>
      </p:grpSp>
      <p:sp>
        <p:nvSpPr>
          <p:cNvPr id="2" name="テキスト ボックス 1">
            <a:extLst>
              <a:ext uri="{FF2B5EF4-FFF2-40B4-BE49-F238E27FC236}">
                <a16:creationId xmlns:a16="http://schemas.microsoft.com/office/drawing/2014/main" id="{E9D60950-2015-7A06-1D65-8A10375B95AE}"/>
              </a:ext>
            </a:extLst>
          </p:cNvPr>
          <p:cNvSpPr txBox="1"/>
          <p:nvPr/>
        </p:nvSpPr>
        <p:spPr>
          <a:xfrm>
            <a:off x="78948" y="3411469"/>
            <a:ext cx="6231806" cy="824745"/>
          </a:xfrm>
          <a:prstGeom prst="rect">
            <a:avLst/>
          </a:prstGeom>
          <a:noFill/>
        </p:spPr>
        <p:txBody>
          <a:bodyPr wrap="square" anchor="b">
            <a:noAutofit/>
          </a:bodyPr>
          <a:lstStyle>
            <a:defPPr>
              <a:defRPr lang="ja-JP"/>
            </a:defPPr>
            <a:lvl1pPr>
              <a:lnSpc>
                <a:spcPct val="120000"/>
              </a:lnSpc>
              <a:defRPr sz="1600" b="1">
                <a:latin typeface="Century Gothic" panose="020B0502020202020204" pitchFamily="34" charset="0"/>
              </a:defRPr>
            </a:lvl1pPr>
          </a:lstStyle>
          <a:p>
            <a:pPr>
              <a:lnSpc>
                <a:spcPct val="170000"/>
              </a:lnSpc>
            </a:pPr>
            <a:r>
              <a:rPr lang="ja-JP" altLang="en-US" sz="1800" dirty="0"/>
              <a:t>シーズ浅川校 </a:t>
            </a:r>
            <a:r>
              <a:rPr lang="en-US" altLang="ja-JP" sz="1800" dirty="0"/>
              <a:t>5</a:t>
            </a:r>
            <a:r>
              <a:rPr lang="ja-JP" altLang="en-US" sz="1800" dirty="0"/>
              <a:t>名</a:t>
            </a:r>
            <a:r>
              <a:rPr lang="en-US" altLang="ja-JP" sz="1800" dirty="0"/>
              <a:t>  </a:t>
            </a:r>
            <a:r>
              <a:rPr lang="ja-JP" altLang="en-US" sz="1800" dirty="0"/>
              <a:t>シーズ穴生校 </a:t>
            </a:r>
            <a:r>
              <a:rPr lang="en-US" altLang="ja-JP" sz="1800" dirty="0"/>
              <a:t>4</a:t>
            </a:r>
            <a:r>
              <a:rPr lang="ja-JP" altLang="en-US" sz="1800" dirty="0"/>
              <a:t>名</a:t>
            </a:r>
          </a:p>
          <a:p>
            <a:pPr>
              <a:lnSpc>
                <a:spcPct val="170000"/>
              </a:lnSpc>
            </a:pPr>
            <a:r>
              <a:rPr lang="ja-JP" altLang="en-US" sz="1800" dirty="0"/>
              <a:t>シーズ高須校 </a:t>
            </a:r>
            <a:r>
              <a:rPr lang="en-US" altLang="ja-JP" sz="1800" dirty="0"/>
              <a:t>2</a:t>
            </a:r>
            <a:r>
              <a:rPr lang="ja-JP" altLang="en-US" sz="1800" dirty="0"/>
              <a:t>名  シーズ岡垣校 </a:t>
            </a:r>
            <a:r>
              <a:rPr lang="en-US" altLang="ja-JP" sz="1800" dirty="0"/>
              <a:t>1</a:t>
            </a:r>
            <a:r>
              <a:rPr lang="ja-JP" altLang="en-US" sz="1800" dirty="0"/>
              <a:t>名</a:t>
            </a:r>
          </a:p>
        </p:txBody>
      </p:sp>
      <p:sp>
        <p:nvSpPr>
          <p:cNvPr id="19" name="正方形/長方形 18">
            <a:extLst>
              <a:ext uri="{FF2B5EF4-FFF2-40B4-BE49-F238E27FC236}">
                <a16:creationId xmlns:a16="http://schemas.microsoft.com/office/drawing/2014/main" id="{AFA1B9CF-0A95-A2C7-7795-3C0A77AF0269}"/>
              </a:ext>
            </a:extLst>
          </p:cNvPr>
          <p:cNvSpPr/>
          <p:nvPr/>
        </p:nvSpPr>
        <p:spPr>
          <a:xfrm>
            <a:off x="-33229" y="7502151"/>
            <a:ext cx="7531529" cy="646331"/>
          </a:xfrm>
          <a:prstGeom prst="rect">
            <a:avLst/>
          </a:prstGeom>
          <a:noFill/>
          <a:ln>
            <a:noFill/>
          </a:ln>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ja-JP" altLang="en-US" sz="3600" b="1" dirty="0">
                <a:ln/>
                <a:solidFill>
                  <a:schemeClr val="bg1"/>
                </a:solidFill>
                <a:latin typeface="+mn-ea"/>
              </a:rPr>
              <a:t>八幡から </a:t>
            </a:r>
            <a:r>
              <a:rPr lang="ja-JP" altLang="en-US" sz="3600" b="1" dirty="0">
                <a:ln/>
                <a:solidFill>
                  <a:schemeClr val="accent3"/>
                </a:solidFill>
                <a:latin typeface="+mn-ea"/>
              </a:rPr>
              <a:t>国公立大</a:t>
            </a:r>
            <a:r>
              <a:rPr lang="en-US" altLang="ja-JP" sz="3600" b="1" dirty="0">
                <a:ln/>
                <a:solidFill>
                  <a:schemeClr val="accent3"/>
                </a:solidFill>
                <a:latin typeface="+mn-ea"/>
              </a:rPr>
              <a:t>11</a:t>
            </a:r>
            <a:r>
              <a:rPr lang="ja-JP" altLang="en-US" sz="3600" b="1" dirty="0">
                <a:ln/>
                <a:solidFill>
                  <a:schemeClr val="accent3"/>
                </a:solidFill>
                <a:latin typeface="+mn-ea"/>
              </a:rPr>
              <a:t>名合格</a:t>
            </a:r>
          </a:p>
        </p:txBody>
      </p:sp>
      <p:sp>
        <p:nvSpPr>
          <p:cNvPr id="23" name="正方形/長方形 22">
            <a:extLst>
              <a:ext uri="{FF2B5EF4-FFF2-40B4-BE49-F238E27FC236}">
                <a16:creationId xmlns:a16="http://schemas.microsoft.com/office/drawing/2014/main" id="{64EB2132-2406-F045-0BFB-3CC6ABB1E419}"/>
              </a:ext>
            </a:extLst>
          </p:cNvPr>
          <p:cNvSpPr/>
          <p:nvPr/>
        </p:nvSpPr>
        <p:spPr>
          <a:xfrm>
            <a:off x="-14834" y="8955732"/>
            <a:ext cx="7635953" cy="646331"/>
          </a:xfrm>
          <a:prstGeom prst="rect">
            <a:avLst/>
          </a:prstGeom>
          <a:noFill/>
          <a:ln>
            <a:noFill/>
          </a:ln>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ja-JP" altLang="en-US" sz="3600" b="1" dirty="0">
                <a:ln/>
                <a:solidFill>
                  <a:schemeClr val="bg1"/>
                </a:solidFill>
                <a:latin typeface="+mn-ea"/>
              </a:rPr>
              <a:t>北筑から </a:t>
            </a:r>
            <a:r>
              <a:rPr lang="ja-JP" altLang="en-US" sz="3600" b="1" dirty="0">
                <a:ln/>
                <a:solidFill>
                  <a:schemeClr val="accent3"/>
                </a:solidFill>
                <a:latin typeface="+mn-ea"/>
              </a:rPr>
              <a:t>国公立大</a:t>
            </a:r>
            <a:r>
              <a:rPr lang="en-US" altLang="ja-JP" sz="3600" b="1" dirty="0">
                <a:ln/>
                <a:solidFill>
                  <a:schemeClr val="accent3"/>
                </a:solidFill>
                <a:latin typeface="+mn-ea"/>
              </a:rPr>
              <a:t>11</a:t>
            </a:r>
            <a:r>
              <a:rPr lang="ja-JP" altLang="en-US" sz="3600" b="1" dirty="0">
                <a:ln/>
                <a:solidFill>
                  <a:schemeClr val="accent3"/>
                </a:solidFill>
                <a:latin typeface="+mn-ea"/>
              </a:rPr>
              <a:t>名合格</a:t>
            </a:r>
          </a:p>
        </p:txBody>
      </p:sp>
      <p:sp>
        <p:nvSpPr>
          <p:cNvPr id="28" name="テキスト ボックス 27">
            <a:extLst>
              <a:ext uri="{FF2B5EF4-FFF2-40B4-BE49-F238E27FC236}">
                <a16:creationId xmlns:a16="http://schemas.microsoft.com/office/drawing/2014/main" id="{0A188A3E-CE00-A4DD-D5B9-1DB5943D7D57}"/>
              </a:ext>
            </a:extLst>
          </p:cNvPr>
          <p:cNvSpPr txBox="1"/>
          <p:nvPr/>
        </p:nvSpPr>
        <p:spPr>
          <a:xfrm>
            <a:off x="0" y="9516853"/>
            <a:ext cx="5745906" cy="792393"/>
          </a:xfrm>
          <a:prstGeom prst="rect">
            <a:avLst/>
          </a:prstGeom>
          <a:noFill/>
        </p:spPr>
        <p:txBody>
          <a:bodyPr wrap="square">
            <a:noAutofit/>
            <a:scene3d>
              <a:camera prst="orthographicFront"/>
              <a:lightRig rig="harsh" dir="t"/>
            </a:scene3d>
            <a:sp3d prstMaterial="matte">
              <a:contourClr>
                <a:schemeClr val="bg1">
                  <a:lumMod val="65000"/>
                </a:schemeClr>
              </a:contourClr>
            </a:sp3d>
          </a:bodyPr>
          <a:lstStyle>
            <a:defPPr>
              <a:defRPr lang="ja-JP"/>
            </a:defPPr>
            <a:lvl1pPr>
              <a:lnSpc>
                <a:spcPct val="120000"/>
              </a:lnSpc>
              <a:defRPr sz="1600" b="0" spc="0">
                <a:ln w="3175">
                  <a:solidFill>
                    <a:schemeClr val="tx2"/>
                  </a:solidFill>
                </a:ln>
                <a:solidFill>
                  <a:schemeClr val="tx2"/>
                </a:solidFill>
                <a:latin typeface="Century Gothic" panose="020B0502020202020204" pitchFamily="34" charset="0"/>
              </a:defRPr>
            </a:lvl1pPr>
          </a:lstStyle>
          <a:p>
            <a:r>
              <a:rPr lang="ja-JP" altLang="en-US" sz="3600" b="1" dirty="0">
                <a:ln w="0"/>
                <a:solidFill>
                  <a:schemeClr val="bg1"/>
                </a:solidFill>
                <a:effectLst>
                  <a:glow rad="228600">
                    <a:schemeClr val="accent2">
                      <a:satMod val="175000"/>
                      <a:alpha val="40000"/>
                    </a:schemeClr>
                  </a:glow>
                  <a:outerShdw blurRad="38100" dist="19050" dir="2700000" algn="tl" rotWithShape="0">
                    <a:schemeClr val="dk1">
                      <a:alpha val="40000"/>
                    </a:schemeClr>
                  </a:outerShdw>
                </a:effectLst>
              </a:rPr>
              <a:t>長崎大学薬学部薬学科合格　</a:t>
            </a:r>
          </a:p>
        </p:txBody>
      </p:sp>
      <p:sp>
        <p:nvSpPr>
          <p:cNvPr id="30" name="テキスト ボックス 29">
            <a:extLst>
              <a:ext uri="{FF2B5EF4-FFF2-40B4-BE49-F238E27FC236}">
                <a16:creationId xmlns:a16="http://schemas.microsoft.com/office/drawing/2014/main" id="{2D3B70A5-FFFA-2B51-FE92-96740AD33F67}"/>
              </a:ext>
            </a:extLst>
          </p:cNvPr>
          <p:cNvSpPr txBox="1"/>
          <p:nvPr/>
        </p:nvSpPr>
        <p:spPr>
          <a:xfrm>
            <a:off x="13461" y="10102616"/>
            <a:ext cx="10785762" cy="646331"/>
          </a:xfrm>
          <a:prstGeom prst="rect">
            <a:avLst/>
          </a:prstGeom>
          <a:noFill/>
        </p:spPr>
        <p:txBody>
          <a:bodyPr wrap="square">
            <a:spAutoFit/>
          </a:bodyPr>
          <a:lstStyle/>
          <a:p>
            <a:r>
              <a:rPr lang="ja-JP" altLang="en-US" sz="3600" b="1" dirty="0">
                <a:ln w="0"/>
                <a:solidFill>
                  <a:schemeClr val="bg1"/>
                </a:solidFill>
                <a:effectLst>
                  <a:glow rad="228600">
                    <a:schemeClr val="accent2">
                      <a:satMod val="175000"/>
                      <a:alpha val="40000"/>
                    </a:schemeClr>
                  </a:glow>
                  <a:outerShdw blurRad="38100" dist="19050" dir="2700000" algn="tl" rotWithShape="0">
                    <a:schemeClr val="dk1">
                      <a:alpha val="40000"/>
                    </a:schemeClr>
                  </a:outerShdw>
                </a:effectLst>
              </a:rPr>
              <a:t>九州工業大学       ５名合格　</a:t>
            </a:r>
          </a:p>
        </p:txBody>
      </p:sp>
      <p:pic>
        <p:nvPicPr>
          <p:cNvPr id="35" name="図 34">
            <a:extLst>
              <a:ext uri="{FF2B5EF4-FFF2-40B4-BE49-F238E27FC236}">
                <a16:creationId xmlns:a16="http://schemas.microsoft.com/office/drawing/2014/main" id="{A7C5AA50-B088-E529-BC33-D1030545A133}"/>
              </a:ext>
            </a:extLst>
          </p:cNvPr>
          <p:cNvPicPr>
            <a:picLocks noChangeAspect="1"/>
          </p:cNvPicPr>
          <p:nvPr/>
        </p:nvPicPr>
        <p:blipFill>
          <a:blip r:embed="rId5">
            <a:extLst>
              <a:ext uri="{28A0092B-C50C-407E-A947-70E740481C1C}">
                <a14:useLocalDpi xmlns:a14="http://schemas.microsoft.com/office/drawing/2010/main" val="0"/>
              </a:ext>
            </a:extLst>
          </a:blip>
          <a:srcRect l="19565" r="16054"/>
          <a:stretch>
            <a:fillRect/>
          </a:stretch>
        </p:blipFill>
        <p:spPr>
          <a:xfrm rot="5400000">
            <a:off x="5960716" y="9038802"/>
            <a:ext cx="1477137" cy="1720780"/>
          </a:xfrm>
          <a:prstGeom prst="rect">
            <a:avLst/>
          </a:prstGeom>
        </p:spPr>
      </p:pic>
      <p:pic>
        <p:nvPicPr>
          <p:cNvPr id="6" name="図 5">
            <a:extLst>
              <a:ext uri="{FF2B5EF4-FFF2-40B4-BE49-F238E27FC236}">
                <a16:creationId xmlns:a16="http://schemas.microsoft.com/office/drawing/2014/main" id="{20A2657F-C2EC-0454-DCD7-E21CF313A6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19068" y="7588162"/>
            <a:ext cx="1731743" cy="1298807"/>
          </a:xfrm>
          <a:prstGeom prst="rect">
            <a:avLst/>
          </a:prstGeom>
        </p:spPr>
      </p:pic>
      <p:sp>
        <p:nvSpPr>
          <p:cNvPr id="31" name="正方形/長方形 30">
            <a:extLst>
              <a:ext uri="{FF2B5EF4-FFF2-40B4-BE49-F238E27FC236}">
                <a16:creationId xmlns:a16="http://schemas.microsoft.com/office/drawing/2014/main" id="{A1BFCB09-EDEE-DC7B-5E84-73C3B5749B0E}"/>
              </a:ext>
            </a:extLst>
          </p:cNvPr>
          <p:cNvSpPr/>
          <p:nvPr/>
        </p:nvSpPr>
        <p:spPr>
          <a:xfrm>
            <a:off x="132131" y="5090449"/>
            <a:ext cx="7210985" cy="198146"/>
          </a:xfrm>
          <a:prstGeom prst="rect">
            <a:avLst/>
          </a:prstGeom>
          <a:solidFill>
            <a:schemeClr val="accent3"/>
          </a:solidFill>
          <a:ln>
            <a:noFill/>
          </a:ln>
          <a:effectLst>
            <a:outerShdw blurRad="88900" dist="1397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spc="-300" dirty="0">
              <a:solidFill>
                <a:schemeClr val="accent6"/>
              </a:solidFill>
            </a:endParaRPr>
          </a:p>
        </p:txBody>
      </p:sp>
      <p:sp>
        <p:nvSpPr>
          <p:cNvPr id="41" name="テキスト ボックス 40">
            <a:extLst>
              <a:ext uri="{FF2B5EF4-FFF2-40B4-BE49-F238E27FC236}">
                <a16:creationId xmlns:a16="http://schemas.microsoft.com/office/drawing/2014/main" id="{53C7D0D0-D00D-7FB4-6C9E-1EB9A4B76798}"/>
              </a:ext>
            </a:extLst>
          </p:cNvPr>
          <p:cNvSpPr txBox="1"/>
          <p:nvPr/>
        </p:nvSpPr>
        <p:spPr>
          <a:xfrm>
            <a:off x="72059" y="5388934"/>
            <a:ext cx="8142026" cy="461665"/>
          </a:xfrm>
          <a:prstGeom prst="rect">
            <a:avLst/>
          </a:prstGeom>
          <a:noFill/>
        </p:spPr>
        <p:txBody>
          <a:bodyPr wrap="square">
            <a:spAutoFit/>
            <a:scene3d>
              <a:camera prst="orthographicFront"/>
              <a:lightRig rig="threePt" dir="t"/>
            </a:scene3d>
            <a:sp3d extrusionH="57150">
              <a:bevelT w="38100" h="38100" prst="angle"/>
            </a:sp3d>
          </a:bodyPr>
          <a:lstStyle/>
          <a:p>
            <a:r>
              <a:rPr lang="ja-JP" altLang="en-US" sz="2400" b="1" u="sng" spc="300" dirty="0">
                <a:solidFill>
                  <a:srgbClr val="FF0000"/>
                </a:solidFill>
              </a:rPr>
              <a:t>長崎大学・山口東京理科大学薬学部　各１名</a:t>
            </a:r>
            <a:endParaRPr lang="ja-JP" altLang="en-US" sz="2400" u="sng" dirty="0">
              <a:solidFill>
                <a:srgbClr val="FF0000"/>
              </a:solidFill>
            </a:endParaRPr>
          </a:p>
        </p:txBody>
      </p:sp>
      <p:sp>
        <p:nvSpPr>
          <p:cNvPr id="45" name="正方形/長方形 44">
            <a:extLst>
              <a:ext uri="{FF2B5EF4-FFF2-40B4-BE49-F238E27FC236}">
                <a16:creationId xmlns:a16="http://schemas.microsoft.com/office/drawing/2014/main" id="{BE61E29A-A7F0-BCE6-265D-C86B948EABA2}"/>
              </a:ext>
            </a:extLst>
          </p:cNvPr>
          <p:cNvSpPr/>
          <p:nvPr/>
        </p:nvSpPr>
        <p:spPr>
          <a:xfrm rot="21588038">
            <a:off x="148220" y="4319919"/>
            <a:ext cx="11065642" cy="685815"/>
          </a:xfrm>
          <a:prstGeom prst="rect">
            <a:avLst/>
          </a:prstGeom>
          <a:noFill/>
          <a:ln>
            <a:noFill/>
          </a:ln>
        </p:spPr>
        <p:txBody>
          <a:bodyPr wrap="square" lIns="91440" tIns="45720" rIns="91440" bIns="45720">
            <a:spAutoFit/>
            <a:scene3d>
              <a:camera prst="orthographicFront"/>
              <a:lightRig rig="threePt" dir="t"/>
            </a:scene3d>
            <a:sp3d prstMaterial="dkEdge">
              <a:bevelT w="0" h="0"/>
            </a:sp3d>
          </a:bodyPr>
          <a:lstStyle/>
          <a:p>
            <a:r>
              <a:rPr lang="ja-JP" altLang="en-US" sz="5400" b="1" spc="300" dirty="0">
                <a:ln w="152400" cap="rnd">
                  <a:solidFill>
                    <a:schemeClr val="bg1"/>
                  </a:solidFill>
                  <a:round/>
                </a:ln>
                <a:solidFill>
                  <a:schemeClr val="accent6"/>
                </a:solidFill>
                <a:effectLst>
                  <a:outerShdw blurRad="50800" dist="127000" algn="l" rotWithShape="0">
                    <a:prstClr val="black">
                      <a:alpha val="40000"/>
                    </a:prstClr>
                  </a:outerShdw>
                </a:effectLst>
                <a:latin typeface="+mn-ea"/>
              </a:rPr>
              <a:t>国公立薬学部薬学科</a:t>
            </a:r>
          </a:p>
        </p:txBody>
      </p:sp>
      <p:sp>
        <p:nvSpPr>
          <p:cNvPr id="46" name="テキスト ボックス 45">
            <a:extLst>
              <a:ext uri="{FF2B5EF4-FFF2-40B4-BE49-F238E27FC236}">
                <a16:creationId xmlns:a16="http://schemas.microsoft.com/office/drawing/2014/main" id="{3E4D975D-0B27-7F01-C117-68B73EF26C5E}"/>
              </a:ext>
            </a:extLst>
          </p:cNvPr>
          <p:cNvSpPr txBox="1"/>
          <p:nvPr/>
        </p:nvSpPr>
        <p:spPr>
          <a:xfrm>
            <a:off x="132131" y="4322225"/>
            <a:ext cx="6792052"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300" normalizeH="0" baseline="0" noProof="0" dirty="0">
                <a:ln>
                  <a:solidFill>
                    <a:srgbClr val="1C4179"/>
                  </a:solidFill>
                </a:ln>
                <a:solidFill>
                  <a:srgbClr val="1C4179"/>
                </a:solidFill>
                <a:effectLst>
                  <a:outerShdw blurRad="50800" dist="38100" algn="l" rotWithShape="0">
                    <a:prstClr val="black">
                      <a:alpha val="40000"/>
                    </a:prstClr>
                  </a:outerShdw>
                </a:effectLst>
                <a:uLnTx/>
                <a:uFillTx/>
                <a:latin typeface="游ゴシック" panose="020B0400000000000000" pitchFamily="50" charset="-128"/>
                <a:ea typeface="游ゴシック" panose="020B0400000000000000" pitchFamily="50" charset="-128"/>
                <a:cs typeface="+mn-cs"/>
              </a:rPr>
              <a:t>国公立薬学部薬学科</a:t>
            </a:r>
          </a:p>
        </p:txBody>
      </p:sp>
      <p:sp>
        <p:nvSpPr>
          <p:cNvPr id="49" name="正方形/長方形 48">
            <a:extLst>
              <a:ext uri="{FF2B5EF4-FFF2-40B4-BE49-F238E27FC236}">
                <a16:creationId xmlns:a16="http://schemas.microsoft.com/office/drawing/2014/main" id="{2763C157-7D43-9DD1-1D6D-C2E6C641D502}"/>
              </a:ext>
            </a:extLst>
          </p:cNvPr>
          <p:cNvSpPr/>
          <p:nvPr/>
        </p:nvSpPr>
        <p:spPr>
          <a:xfrm rot="21588038">
            <a:off x="133717" y="5869051"/>
            <a:ext cx="6903915" cy="769441"/>
          </a:xfrm>
          <a:prstGeom prst="rect">
            <a:avLst/>
          </a:prstGeom>
          <a:noFill/>
          <a:ln>
            <a:noFill/>
          </a:ln>
        </p:spPr>
        <p:txBody>
          <a:bodyPr wrap="square" lIns="91440" tIns="45720" rIns="91440" bIns="45720">
            <a:spAutoFit/>
            <a:scene3d>
              <a:camera prst="orthographicFront"/>
              <a:lightRig rig="threePt" dir="t"/>
            </a:scene3d>
            <a:sp3d prstMaterial="dkEdge">
              <a:bevelT w="0" h="0"/>
            </a:sp3d>
          </a:bodyPr>
          <a:lstStyle/>
          <a:p>
            <a:r>
              <a:rPr lang="ja-JP" altLang="en-US" sz="4400" b="1" spc="300" dirty="0">
                <a:ln w="152400" cap="rnd">
                  <a:solidFill>
                    <a:schemeClr val="bg1"/>
                  </a:solidFill>
                  <a:round/>
                </a:ln>
                <a:solidFill>
                  <a:schemeClr val="accent6"/>
                </a:solidFill>
                <a:effectLst>
                  <a:outerShdw blurRad="50800" dist="127000" algn="l" rotWithShape="0">
                    <a:prstClr val="black">
                      <a:alpha val="40000"/>
                    </a:prstClr>
                  </a:outerShdw>
                </a:effectLst>
                <a:latin typeface="+mn-ea"/>
              </a:rPr>
              <a:t>難関私大も好結果！</a:t>
            </a:r>
          </a:p>
        </p:txBody>
      </p:sp>
      <p:sp>
        <p:nvSpPr>
          <p:cNvPr id="48" name="テキスト ボックス 47">
            <a:extLst>
              <a:ext uri="{FF2B5EF4-FFF2-40B4-BE49-F238E27FC236}">
                <a16:creationId xmlns:a16="http://schemas.microsoft.com/office/drawing/2014/main" id="{FBBB8DAA-0D23-798B-75C2-24445CBDE1E9}"/>
              </a:ext>
            </a:extLst>
          </p:cNvPr>
          <p:cNvSpPr txBox="1"/>
          <p:nvPr/>
        </p:nvSpPr>
        <p:spPr>
          <a:xfrm>
            <a:off x="137006" y="5860690"/>
            <a:ext cx="6715677"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300" normalizeH="0" baseline="0" noProof="0" dirty="0">
                <a:ln>
                  <a:solidFill>
                    <a:srgbClr val="1C4179"/>
                  </a:solidFill>
                </a:ln>
                <a:solidFill>
                  <a:srgbClr val="1C4179"/>
                </a:solidFill>
                <a:effectLst>
                  <a:outerShdw blurRad="50800" dist="38100" algn="l" rotWithShape="0">
                    <a:prstClr val="black">
                      <a:alpha val="40000"/>
                    </a:prstClr>
                  </a:outerShdw>
                </a:effectLst>
                <a:uLnTx/>
                <a:uFillTx/>
                <a:latin typeface="游ゴシック" panose="020B0400000000000000" pitchFamily="50" charset="-128"/>
                <a:ea typeface="游ゴシック" panose="020B0400000000000000" pitchFamily="50" charset="-128"/>
                <a:cs typeface="+mn-cs"/>
              </a:rPr>
              <a:t>難関私大も好結果！</a:t>
            </a:r>
          </a:p>
        </p:txBody>
      </p:sp>
      <p:sp>
        <p:nvSpPr>
          <p:cNvPr id="52" name="テキスト ボックス 51">
            <a:extLst>
              <a:ext uri="{FF2B5EF4-FFF2-40B4-BE49-F238E27FC236}">
                <a16:creationId xmlns:a16="http://schemas.microsoft.com/office/drawing/2014/main" id="{717EC223-919B-00D3-3209-638BB358730F}"/>
              </a:ext>
            </a:extLst>
          </p:cNvPr>
          <p:cNvSpPr txBox="1"/>
          <p:nvPr/>
        </p:nvSpPr>
        <p:spPr>
          <a:xfrm>
            <a:off x="96752" y="6694901"/>
            <a:ext cx="7366170" cy="523220"/>
          </a:xfrm>
          <a:prstGeom prst="rect">
            <a:avLst/>
          </a:prstGeom>
          <a:noFill/>
        </p:spPr>
        <p:txBody>
          <a:bodyPr wrap="square">
            <a:spAutoFit/>
            <a:scene3d>
              <a:camera prst="orthographicFront"/>
              <a:lightRig rig="threePt" dir="t"/>
            </a:scene3d>
            <a:sp3d extrusionH="57150">
              <a:bevelT w="38100" h="38100" prst="angle"/>
            </a:sp3d>
          </a:bodyPr>
          <a:lstStyle/>
          <a:p>
            <a:r>
              <a:rPr lang="ja-JP" altLang="en-US" sz="2400" b="1" u="sng" dirty="0">
                <a:solidFill>
                  <a:srgbClr val="FF0000"/>
                </a:solidFill>
                <a:latin typeface="+mn-ea"/>
              </a:rPr>
              <a:t>早慶上理 </a:t>
            </a:r>
            <a:r>
              <a:rPr lang="ja-JP" altLang="en-US" sz="2800" b="1" u="sng" dirty="0">
                <a:solidFill>
                  <a:srgbClr val="FF0000"/>
                </a:solidFill>
                <a:latin typeface="+mn-ea"/>
              </a:rPr>
              <a:t>７</a:t>
            </a:r>
            <a:r>
              <a:rPr lang="ja-JP" altLang="en-US" sz="2400" b="1" u="sng" dirty="0">
                <a:solidFill>
                  <a:srgbClr val="FF0000"/>
                </a:solidFill>
                <a:latin typeface="+mn-ea"/>
              </a:rPr>
              <a:t>名</a:t>
            </a:r>
            <a:r>
              <a:rPr lang="en-US" altLang="ja-JP" sz="2400" b="1" u="sng" dirty="0">
                <a:solidFill>
                  <a:srgbClr val="FF0000"/>
                </a:solidFill>
                <a:latin typeface="+mn-ea"/>
              </a:rPr>
              <a:t>     MARCH</a:t>
            </a:r>
            <a:r>
              <a:rPr lang="ja-JP" altLang="en-US" sz="2400" b="1" u="sng" dirty="0">
                <a:solidFill>
                  <a:srgbClr val="FF0000"/>
                </a:solidFill>
                <a:latin typeface="+mn-ea"/>
              </a:rPr>
              <a:t> </a:t>
            </a:r>
            <a:r>
              <a:rPr lang="ja-JP" altLang="en-US" sz="2800" b="1" u="sng" dirty="0">
                <a:solidFill>
                  <a:srgbClr val="FF0000"/>
                </a:solidFill>
                <a:latin typeface="+mn-ea"/>
              </a:rPr>
              <a:t>６</a:t>
            </a:r>
            <a:r>
              <a:rPr lang="ja-JP" altLang="en-US" sz="2400" b="1" u="sng" dirty="0">
                <a:solidFill>
                  <a:srgbClr val="FF0000"/>
                </a:solidFill>
                <a:latin typeface="+mn-ea"/>
              </a:rPr>
              <a:t>名　関関同立 </a:t>
            </a:r>
            <a:r>
              <a:rPr lang="ja-JP" altLang="en-US" sz="2800" b="1" u="sng" dirty="0">
                <a:solidFill>
                  <a:srgbClr val="FF0000"/>
                </a:solidFill>
                <a:latin typeface="+mn-ea"/>
              </a:rPr>
              <a:t>１９</a:t>
            </a:r>
            <a:r>
              <a:rPr lang="ja-JP" altLang="en-US" sz="2400" b="1" u="sng" dirty="0">
                <a:solidFill>
                  <a:srgbClr val="FF0000"/>
                </a:solidFill>
                <a:latin typeface="+mn-ea"/>
              </a:rPr>
              <a:t>名</a:t>
            </a:r>
            <a:endParaRPr lang="en-US" altLang="ja-JP" sz="2400" b="1" u="sng" dirty="0">
              <a:solidFill>
                <a:srgbClr val="FF0000"/>
              </a:solidFill>
              <a:latin typeface="+mn-ea"/>
            </a:endParaRPr>
          </a:p>
        </p:txBody>
      </p:sp>
    </p:spTree>
    <p:extLst>
      <p:ext uri="{BB962C8B-B14F-4D97-AF65-F5344CB8AC3E}">
        <p14:creationId xmlns:p14="http://schemas.microsoft.com/office/powerpoint/2010/main" val="4129885699"/>
      </p:ext>
    </p:extLst>
  </p:cSld>
  <p:clrMapOvr>
    <a:masterClrMapping/>
  </p:clrMapOvr>
</p:sld>
</file>

<file path=ppt/theme/theme1.xml><?xml version="1.0" encoding="utf-8"?>
<a:theme xmlns:a="http://schemas.openxmlformats.org/drawingml/2006/main" name="Office テーマ">
  <a:themeElements>
    <a:clrScheme name="合格速報チラシ">
      <a:dk1>
        <a:sysClr val="windowText" lastClr="000000"/>
      </a:dk1>
      <a:lt1>
        <a:sysClr val="window" lastClr="FFFFFF"/>
      </a:lt1>
      <a:dk2>
        <a:srgbClr val="1C4179"/>
      </a:dk2>
      <a:lt2>
        <a:srgbClr val="DAF3FF"/>
      </a:lt2>
      <a:accent1>
        <a:srgbClr val="3D7D74"/>
      </a:accent1>
      <a:accent2>
        <a:srgbClr val="437CD3"/>
      </a:accent2>
      <a:accent3>
        <a:srgbClr val="FFCC00"/>
      </a:accent3>
      <a:accent4>
        <a:srgbClr val="8CC8BF"/>
      </a:accent4>
      <a:accent5>
        <a:srgbClr val="FF8021"/>
      </a:accent5>
      <a:accent6>
        <a:srgbClr val="D90000"/>
      </a:accent6>
      <a:hlink>
        <a:srgbClr val="56C7AA"/>
      </a:hlink>
      <a:folHlink>
        <a:srgbClr val="59A8D1"/>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9217</TotalTime>
  <Words>454</Words>
  <Application>Microsoft Office PowerPoint</Application>
  <PresentationFormat>ユーザー設定</PresentationFormat>
  <Paragraphs>52</Paragraphs>
  <Slides>2</Slides>
  <Notes>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メイリオ</vt:lpstr>
      <vt:lpstr>游ゴシック</vt:lpstr>
      <vt:lpstr>游ゴシック Light</vt:lpstr>
      <vt:lpstr>Arial</vt:lpstr>
      <vt:lpstr>Century Gothic</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Eriya Kawakami</dc:creator>
  <cp:lastModifiedBy>朋克 山田</cp:lastModifiedBy>
  <cp:revision>367</cp:revision>
  <cp:lastPrinted>2026-03-10T11:59:58Z</cp:lastPrinted>
  <dcterms:created xsi:type="dcterms:W3CDTF">2025-02-14T01:48:59Z</dcterms:created>
  <dcterms:modified xsi:type="dcterms:W3CDTF">2026-03-16T08:25:30Z</dcterms:modified>
</cp:coreProperties>
</file>